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5"/>
  </p:sldMasterIdLst>
  <p:notesMasterIdLst>
    <p:notesMasterId r:id="rId29"/>
  </p:notesMasterIdLst>
  <p:handoutMasterIdLst>
    <p:handoutMasterId r:id="rId30"/>
  </p:handoutMasterIdLst>
  <p:sldIdLst>
    <p:sldId id="261" r:id="rId16"/>
    <p:sldId id="262" r:id="rId17"/>
    <p:sldId id="263" r:id="rId18"/>
    <p:sldId id="277" r:id="rId19"/>
    <p:sldId id="269" r:id="rId20"/>
    <p:sldId id="264" r:id="rId21"/>
    <p:sldId id="265" r:id="rId22"/>
    <p:sldId id="268" r:id="rId23"/>
    <p:sldId id="270" r:id="rId24"/>
    <p:sldId id="273" r:id="rId25"/>
    <p:sldId id="274" r:id="rId26"/>
    <p:sldId id="275" r:id="rId27"/>
    <p:sldId id="276" r:id="rId28"/>
  </p:sldIdLst>
  <p:sldSz cx="12190413" cy="6858000"/>
  <p:notesSz cx="6858000" cy="9144000"/>
  <p:custDataLst>
    <p:tags r:id="rId31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37"/>
    <a:srgbClr val="F7BCB3"/>
    <a:srgbClr val="FC7634"/>
    <a:srgbClr val="F6D04D"/>
    <a:srgbClr val="171748"/>
    <a:srgbClr val="1FD082"/>
    <a:srgbClr val="2F3EEA"/>
    <a:srgbClr val="FFFFFF"/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488" autoAdjust="0"/>
  </p:normalViewPr>
  <p:slideViewPr>
    <p:cSldViewPr showGuides="1">
      <p:cViewPr varScale="1">
        <p:scale>
          <a:sx n="82" d="100"/>
          <a:sy n="82" d="100"/>
        </p:scale>
        <p:origin x="490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customXml" Target="../customXml/item10.xml"/><Relationship Id="rId19" Type="http://schemas.openxmlformats.org/officeDocument/2006/relationships/slide" Target="slides/slide4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‹nr.›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729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rgbClr val="008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-14069"/>
            <a:ext cx="0" cy="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Click to edit Master subtitle style</a:t>
            </a:r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-3600"/>
            <a:ext cx="12193200" cy="68616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00873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subtitle style</a:t>
            </a:r>
            <a:endParaRPr lang="da-DK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4602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00873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113676" name="text" descr="{&quot;templafy&quot;:{&quot;id&quot;:&quot;4b256009-4cb0-46b8-ba06-36a478e79afb&quot;}}" title="UserProfile.Offices.Workarea_{{DocumentLanguage}}"/>
          <p:cNvSpPr>
            <a:spLocks noChangeArrowheads="1"/>
          </p:cNvSpPr>
          <p:nvPr userDrawn="1"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DTU Bibliotek</a:t>
            </a:r>
          </a:p>
        </p:txBody>
      </p:sp>
      <p:sp>
        <p:nvSpPr>
          <p:cNvPr id="5" name="date" descr="{&quot;templafy&quot;:{&quot;id&quot;:&quot;858cbf24-a49c-46d6-9d7f-a2d16b194f2d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5. oktober 2021</a:t>
            </a:r>
          </a:p>
        </p:txBody>
      </p:sp>
      <p:sp>
        <p:nvSpPr>
          <p:cNvPr id="7" name="text" descr="{&quot;templafy&quot;:{&quot;id&quot;:&quot;4020ee5e-a44c-4620-91b6-c099d44e6fed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7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4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dit.dtu.dk/openscienc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otek.dtu.dk/-/media/andre_universitetsenheder/bibliotek/politikker/dtu_publiceringspolitik.pdf?la=da&amp;hash=390061593F8EFE515AB5D61589A9F45FC031AFDB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0772F9-F0FC-4258-943A-483E60A3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8895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34" y="-243408"/>
            <a:ext cx="9312374" cy="972716"/>
          </a:xfrm>
        </p:spPr>
        <p:txBody>
          <a:bodyPr/>
          <a:lstStyle/>
          <a:p>
            <a:pPr algn="ctr"/>
            <a:r>
              <a:rPr lang="da-DK" dirty="0"/>
              <a:t>Nyheder på Inside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30" y="908720"/>
            <a:ext cx="4078323" cy="5342855"/>
          </a:xfrm>
        </p:spPr>
      </p:pic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10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1040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718" y="-141302"/>
            <a:ext cx="9312374" cy="972716"/>
          </a:xfrm>
        </p:spPr>
        <p:txBody>
          <a:bodyPr/>
          <a:lstStyle/>
          <a:p>
            <a:pPr algn="ctr"/>
            <a:r>
              <a:rPr lang="da-DK" dirty="0"/>
              <a:t>Undervisning og </a:t>
            </a:r>
            <a:r>
              <a:rPr lang="da-DK" dirty="0" err="1"/>
              <a:t>webinarer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9718" y="1621996"/>
            <a:ext cx="5173032" cy="384058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30710" y="1052736"/>
            <a:ext cx="4045329" cy="52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2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74726" y="26888"/>
            <a:ext cx="9312374" cy="972716"/>
          </a:xfrm>
        </p:spPr>
        <p:txBody>
          <a:bodyPr/>
          <a:lstStyle/>
          <a:p>
            <a:pPr algn="ctr"/>
            <a:r>
              <a:rPr lang="da-DK" dirty="0"/>
              <a:t>Det nyeste skud på stammen: Open Science site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2598" y="1484784"/>
            <a:ext cx="6054453" cy="41506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313650" y="2780928"/>
            <a:ext cx="4409100" cy="45468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hlinkClick r:id="rId3"/>
              </a:rPr>
              <a:t>https://findit.dtu.dk/openscience</a:t>
            </a:r>
            <a:r>
              <a:rPr lang="en-US" sz="4000" dirty="0"/>
              <a:t>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9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357722"/>
            <a:ext cx="3740399" cy="2023606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215773" y="985673"/>
            <a:ext cx="3740400" cy="417767"/>
          </a:xfrm>
        </p:spPr>
        <p:txBody>
          <a:bodyPr/>
          <a:lstStyle/>
          <a:p>
            <a:pPr algn="ctr"/>
            <a:r>
              <a:rPr lang="da-DK" dirty="0"/>
              <a:t>Uge 43: Open Access (Science) uge på DTU Bibliotek</a:t>
            </a:r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50" y="4357722"/>
            <a:ext cx="3740400" cy="2023606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50" y="4406900"/>
            <a:ext cx="3740400" cy="1974428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r="3198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757025" y="6540500"/>
            <a:ext cx="433388" cy="317500"/>
          </a:xfrm>
        </p:spPr>
        <p:txBody>
          <a:bodyPr/>
          <a:lstStyle/>
          <a:p>
            <a:fld id="{103EA872-A674-449B-A120-B97244F8E91D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3226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 b="2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326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Grøn Open Access på DTU</a:t>
            </a:r>
            <a:br>
              <a:rPr lang="da-DK" dirty="0"/>
            </a:br>
            <a:r>
              <a:rPr lang="da-DK" sz="3200" dirty="0"/>
              <a:t>Af Beatrice Raarup, bibliotekar, DTU Bibliotek</a:t>
            </a:r>
            <a:endParaRPr lang="da-D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5995EB-10E4-4119-B468-5CD7D10A09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780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4000" b="1" i="1" dirty="0"/>
              <a:t>”Den Nationale Strategi for Open Access anbefaler Grøn Open Access, og DTU er forpligtet til at efterleve denne strategi.”</a:t>
            </a:r>
          </a:p>
          <a:p>
            <a:pPr marL="0" indent="0">
              <a:buNone/>
            </a:pPr>
            <a:endParaRPr lang="da-DK" sz="3200" i="1" dirty="0"/>
          </a:p>
          <a:p>
            <a:pPr marL="0" indent="0">
              <a:buNone/>
            </a:pPr>
            <a:r>
              <a:rPr lang="da-DK" sz="3200" i="1" dirty="0">
                <a:hlinkClick r:id="rId2"/>
              </a:rPr>
              <a:t>DTU’s publiceringspolitik</a:t>
            </a:r>
            <a:r>
              <a:rPr lang="da-DK" sz="3200" i="1" dirty="0"/>
              <a:t>, s. 5 </a:t>
            </a:r>
            <a:endParaRPr lang="en-US" sz="3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504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Vi holder øje…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6373" y="2797036"/>
            <a:ext cx="5256377" cy="18167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54647" y="1407880"/>
            <a:ext cx="5130254" cy="45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1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4775" y="-315416"/>
            <a:ext cx="9312374" cy="972716"/>
          </a:xfrm>
        </p:spPr>
        <p:txBody>
          <a:bodyPr/>
          <a:lstStyle/>
          <a:p>
            <a:pPr algn="ctr"/>
            <a:r>
              <a:rPr lang="da-DK" dirty="0"/>
              <a:t>Og informerer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424" y="764704"/>
            <a:ext cx="8915075" cy="5499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757025" y="6540500"/>
            <a:ext cx="433388" cy="317500"/>
          </a:xfrm>
        </p:spPr>
        <p:txBody>
          <a:bodyPr/>
          <a:lstStyle/>
          <a:p>
            <a:fld id="{103EA872-A674-449B-A120-B97244F8E91D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1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643" y="260648"/>
            <a:ext cx="9312374" cy="770625"/>
          </a:xfrm>
        </p:spPr>
        <p:txBody>
          <a:bodyPr/>
          <a:lstStyle/>
          <a:p>
            <a:pPr algn="ctr"/>
            <a:r>
              <a:rPr lang="da-DK" dirty="0"/>
              <a:t>Automatisk mailreminder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42" y="1700808"/>
            <a:ext cx="9312275" cy="4074628"/>
          </a:xfrm>
        </p:spPr>
      </p:pic>
    </p:spTree>
    <p:extLst>
      <p:ext uri="{BB962C8B-B14F-4D97-AF65-F5344CB8AC3E}">
        <p14:creationId xmlns:p14="http://schemas.microsoft.com/office/powerpoint/2010/main" val="115032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775" y="-243408"/>
            <a:ext cx="9312374" cy="972716"/>
          </a:xfrm>
        </p:spPr>
        <p:txBody>
          <a:bodyPr/>
          <a:lstStyle/>
          <a:p>
            <a:pPr algn="ctr"/>
            <a:r>
              <a:rPr lang="da-DK" dirty="0"/>
              <a:t>Alert-mail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838" y="735496"/>
            <a:ext cx="7305090" cy="552226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019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775" y="-243408"/>
            <a:ext cx="9312374" cy="972716"/>
          </a:xfrm>
        </p:spPr>
        <p:txBody>
          <a:bodyPr/>
          <a:lstStyle/>
          <a:p>
            <a:pPr algn="ctr"/>
            <a:r>
              <a:rPr lang="da-DK" dirty="0"/>
              <a:t>OA sprint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977" y="980728"/>
            <a:ext cx="8917969" cy="534285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872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734" y="-243408"/>
            <a:ext cx="9312374" cy="972716"/>
          </a:xfrm>
        </p:spPr>
        <p:txBody>
          <a:bodyPr/>
          <a:lstStyle/>
          <a:p>
            <a:pPr algn="ctr"/>
            <a:r>
              <a:rPr lang="da-DK" dirty="0"/>
              <a:t>Open Access guides på Inside (intranettet)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8902" y="836712"/>
            <a:ext cx="5889029" cy="54148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52023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737"/>
        </a:solidFill>
        <a:ln w="9525" cap="flat" cmpd="sng" algn="ctr">
          <a:solidFill>
            <a:srgbClr val="008737"/>
          </a:solidFill>
          <a:prstDash val="solid"/>
          <a:miter lim="8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TemplateConfiguration><![CDATA[{"elementsMetadata":[{"type":"shape","id":"4b256009-4cb0-46b8-ba06-36a478e79afb","elementConfiguration":{"binding":"UserProfile.Offices.Workarea_{{DocumentLanguage}}","disableUpdates":false,"type":"text"}},{"type":"shape","id":"858cbf24-a49c-46d6-9d7f-a2d16b194f2d","elementConfiguration":{"format":"{{DateFormats.GeneralDate}}","binding":"Form.Date","disableUpdates":false,"type":"date"}},{"type":"shape","id":"4020ee5e-a44c-4620-91b6-c099d44e6fed","elementConfiguration":{"binding":"Form.PresentationTitle","disableUpdates":false,"type":"text"}}],"transformationConfigurations":[{"language":"{{DocumentLanguage}}","disableUpdates":false,"type":"proofingLanguage"}],"templateName":"","templateDescription":"","enableDocumentContentUpdater":true,"version":"1.2"}]]></Templafy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6964369970985159","enableDocumentContentUpdater":true,"version":"1.2"}]]></TemplafySlideTemplateConfiguration>
</file>

<file path=customXml/item14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6964369970985159","enableDocumentContentUpdater":true,"version":"1.2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6964369972556417","enableDocumentContentUpdater":true,"version":"1.2"}]]></TemplafySlideTemplateConfiguration>
</file>

<file path=customXml/item5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c53+gViWMxrhIvBgsJnYgA=="}]}]]></Templafy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6964369970345660","enableDocumentContentUpdater":true,"version":"1.2"}]]></TemplafySlideTemplate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6964369970345660","enableDocumentContentUpdater":true,"version":"1.2"}]]></TemplafySlideTemplate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6964369972556417","enableDocumentContentUpdater":true,"version":"1.2"}]]></TemplafySlideTemplateConfiguration>
</file>

<file path=customXml/itemProps1.xml><?xml version="1.0" encoding="utf-8"?>
<ds:datastoreItem xmlns:ds="http://schemas.openxmlformats.org/officeDocument/2006/customXml" ds:itemID="{A41C4FCC-FE53-49E7-9F37-E29C7960942C}">
  <ds:schemaRefs/>
</ds:datastoreItem>
</file>

<file path=customXml/itemProps10.xml><?xml version="1.0" encoding="utf-8"?>
<ds:datastoreItem xmlns:ds="http://schemas.openxmlformats.org/officeDocument/2006/customXml" ds:itemID="{4E4FFA2D-F676-43A4-806C-26651145B56D}">
  <ds:schemaRefs/>
</ds:datastoreItem>
</file>

<file path=customXml/itemProps11.xml><?xml version="1.0" encoding="utf-8"?>
<ds:datastoreItem xmlns:ds="http://schemas.openxmlformats.org/officeDocument/2006/customXml" ds:itemID="{1334258C-C3E7-4029-A615-C886A240FB15}">
  <ds:schemaRefs/>
</ds:datastoreItem>
</file>

<file path=customXml/itemProps12.xml><?xml version="1.0" encoding="utf-8"?>
<ds:datastoreItem xmlns:ds="http://schemas.openxmlformats.org/officeDocument/2006/customXml" ds:itemID="{D77124F4-9C31-4CBD-AF09-DF1EFE30D6C8}">
  <ds:schemaRefs/>
</ds:datastoreItem>
</file>

<file path=customXml/itemProps13.xml><?xml version="1.0" encoding="utf-8"?>
<ds:datastoreItem xmlns:ds="http://schemas.openxmlformats.org/officeDocument/2006/customXml" ds:itemID="{061DAF91-7585-4C9C-B646-71FEDE362164}">
  <ds:schemaRefs/>
</ds:datastoreItem>
</file>

<file path=customXml/itemProps14.xml><?xml version="1.0" encoding="utf-8"?>
<ds:datastoreItem xmlns:ds="http://schemas.openxmlformats.org/officeDocument/2006/customXml" ds:itemID="{DDF0203F-48E2-4D67-BB75-4D185368A4D3}">
  <ds:schemaRefs/>
</ds:datastoreItem>
</file>

<file path=customXml/itemProps2.xml><?xml version="1.0" encoding="utf-8"?>
<ds:datastoreItem xmlns:ds="http://schemas.openxmlformats.org/officeDocument/2006/customXml" ds:itemID="{9A75AE2F-93CA-4972-86BB-29AB79ACCA1E}">
  <ds:schemaRefs/>
</ds:datastoreItem>
</file>

<file path=customXml/itemProps3.xml><?xml version="1.0" encoding="utf-8"?>
<ds:datastoreItem xmlns:ds="http://schemas.openxmlformats.org/officeDocument/2006/customXml" ds:itemID="{BDF24F0A-B8FF-43DE-92DA-AC86FABA256A}">
  <ds:schemaRefs/>
</ds:datastoreItem>
</file>

<file path=customXml/itemProps4.xml><?xml version="1.0" encoding="utf-8"?>
<ds:datastoreItem xmlns:ds="http://schemas.openxmlformats.org/officeDocument/2006/customXml" ds:itemID="{9CCDA42D-E243-4CDB-85D0-8159CE5819F1}">
  <ds:schemaRefs/>
</ds:datastoreItem>
</file>

<file path=customXml/itemProps5.xml><?xml version="1.0" encoding="utf-8"?>
<ds:datastoreItem xmlns:ds="http://schemas.openxmlformats.org/officeDocument/2006/customXml" ds:itemID="{ABF51F55-B004-46D7-A679-5A180B2299D4}">
  <ds:schemaRefs/>
</ds:datastoreItem>
</file>

<file path=customXml/itemProps6.xml><?xml version="1.0" encoding="utf-8"?>
<ds:datastoreItem xmlns:ds="http://schemas.openxmlformats.org/officeDocument/2006/customXml" ds:itemID="{40BF509C-78FA-46F5-B5D7-7488E351E3B9}">
  <ds:schemaRefs/>
</ds:datastoreItem>
</file>

<file path=customXml/itemProps7.xml><?xml version="1.0" encoding="utf-8"?>
<ds:datastoreItem xmlns:ds="http://schemas.openxmlformats.org/officeDocument/2006/customXml" ds:itemID="{134B0B6B-F5E9-43C5-B271-B8568120713A}">
  <ds:schemaRefs/>
</ds:datastoreItem>
</file>

<file path=customXml/itemProps8.xml><?xml version="1.0" encoding="utf-8"?>
<ds:datastoreItem xmlns:ds="http://schemas.openxmlformats.org/officeDocument/2006/customXml" ds:itemID="{5B7D4340-81E9-46AF-B909-48B68CC900EF}">
  <ds:schemaRefs/>
</ds:datastoreItem>
</file>

<file path=customXml/itemProps9.xml><?xml version="1.0" encoding="utf-8"?>
<ds:datastoreItem xmlns:ds="http://schemas.openxmlformats.org/officeDocument/2006/customXml" ds:itemID="{422E078D-F3C6-43D1-9F4A-CC93FA330CC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1473</TotalTime>
  <Words>111</Words>
  <Application>Microsoft Office PowerPoint</Application>
  <PresentationFormat>Brugerdefineret</PresentationFormat>
  <Paragraphs>29</Paragraphs>
  <Slides>13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6" baseType="lpstr">
      <vt:lpstr>Arial</vt:lpstr>
      <vt:lpstr>Verdana</vt:lpstr>
      <vt:lpstr>Blank</vt:lpstr>
      <vt:lpstr>PowerPoint-præsentation</vt:lpstr>
      <vt:lpstr>Grøn Open Access på DTU Af Beatrice Raarup, bibliotekar, DTU Bibliotek</vt:lpstr>
      <vt:lpstr>PowerPoint-præsentation</vt:lpstr>
      <vt:lpstr>Vi holder øje…</vt:lpstr>
      <vt:lpstr>Og informerer</vt:lpstr>
      <vt:lpstr>Automatisk mailreminder</vt:lpstr>
      <vt:lpstr>Alert-mail</vt:lpstr>
      <vt:lpstr>OA sprint</vt:lpstr>
      <vt:lpstr>Open Access guides på Inside (intranettet)</vt:lpstr>
      <vt:lpstr>Nyheder på Inside</vt:lpstr>
      <vt:lpstr>Undervisning og webinarer</vt:lpstr>
      <vt:lpstr>Det nyeste skud på stammen: Open Science site</vt:lpstr>
      <vt:lpstr>PowerPoint-præsentation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Claus V Pedersen</cp:lastModifiedBy>
  <cp:revision>96</cp:revision>
  <dcterms:created xsi:type="dcterms:W3CDTF">2017-07-31T08:31:56Z</dcterms:created>
  <dcterms:modified xsi:type="dcterms:W3CDTF">2021-10-29T08:38:34Z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imeStamp">
    <vt:lpwstr>2019-06-10T12:55:42.8581309Z</vt:lpwstr>
  </property>
  <property fmtid="{D5CDD505-2E9C-101B-9397-08002B2CF9AE}" pid="4" name="TemplafyTenantId">
    <vt:lpwstr>dtu</vt:lpwstr>
  </property>
  <property fmtid="{D5CDD505-2E9C-101B-9397-08002B2CF9AE}" pid="5" name="TemplafyTemplateId">
    <vt:lpwstr>636964369962321026</vt:lpwstr>
  </property>
  <property fmtid="{D5CDD505-2E9C-101B-9397-08002B2CF9AE}" pid="6" name="TemplafyUserProfileId">
    <vt:lpwstr>636517906564786574</vt:lpwstr>
  </property>
  <property fmtid="{D5CDD505-2E9C-101B-9397-08002B2CF9AE}" pid="7" name="TemplafyLanguageCode">
    <vt:lpwstr>da-DK</vt:lpwstr>
  </property>
</Properties>
</file>