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1"/>
  </p:sldMasterIdLst>
  <p:notesMasterIdLst>
    <p:notesMasterId r:id="rId37"/>
  </p:notesMasterIdLst>
  <p:sldIdLst>
    <p:sldId id="257" r:id="rId32"/>
    <p:sldId id="270" r:id="rId33"/>
    <p:sldId id="268" r:id="rId34"/>
    <p:sldId id="277" r:id="rId35"/>
    <p:sldId id="27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B13FD3-2666-4652-A887-3B3AB48E4CBA}" v="2" dt="2019-03-26T09:32:13.560"/>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3" autoAdjust="0"/>
    <p:restoredTop sz="89542" autoAdjust="0"/>
  </p:normalViewPr>
  <p:slideViewPr>
    <p:cSldViewPr snapToGrid="0" showGuides="1">
      <p:cViewPr varScale="1">
        <p:scale>
          <a:sx n="73" d="100"/>
          <a:sy n="73" d="100"/>
        </p:scale>
        <p:origin x="840" y="67"/>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3.xml"/><Relationship Id="rId42" Type="http://schemas.microsoft.com/office/2015/10/relationships/revisionInfo" Target="revisionInfo.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2.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5.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Master" Target="slideMasters/slide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eej\Desktop\dffu.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Accepterede manuskripter i SDU</a:t>
            </a:r>
            <a:r>
              <a:rPr lang="en-US" baseline="0"/>
              <a:t> Pure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col"/>
        <c:grouping val="stacked"/>
        <c:varyColors val="0"/>
        <c:ser>
          <c:idx val="0"/>
          <c:order val="0"/>
          <c:tx>
            <c:strRef>
              <c:f>'Ark1'!$B$1</c:f>
              <c:strCache>
                <c:ptCount val="1"/>
                <c:pt idx="0">
                  <c:v>Accepteret manuskript</c:v>
                </c:pt>
              </c:strCache>
            </c:strRef>
          </c:tx>
          <c:spPr>
            <a:solidFill>
              <a:schemeClr val="accent2"/>
            </a:solidFill>
            <a:ln>
              <a:noFill/>
            </a:ln>
            <a:effectLst/>
          </c:spPr>
          <c:invertIfNegative val="0"/>
          <c:cat>
            <c:strRef>
              <c:f>'Ark1'!$A$2:$A$4</c:f>
              <c:strCache>
                <c:ptCount val="3"/>
                <c:pt idx="0">
                  <c:v>2019</c:v>
                </c:pt>
                <c:pt idx="1">
                  <c:v>2020</c:v>
                </c:pt>
                <c:pt idx="2">
                  <c:v>2021*</c:v>
                </c:pt>
              </c:strCache>
            </c:strRef>
          </c:cat>
          <c:val>
            <c:numRef>
              <c:f>'Ark1'!$B$2:$B$4</c:f>
              <c:numCache>
                <c:formatCode>General</c:formatCode>
                <c:ptCount val="3"/>
                <c:pt idx="0">
                  <c:v>1054</c:v>
                </c:pt>
                <c:pt idx="1">
                  <c:v>984</c:v>
                </c:pt>
                <c:pt idx="2">
                  <c:v>795</c:v>
                </c:pt>
              </c:numCache>
            </c:numRef>
          </c:val>
          <c:extLst>
            <c:ext xmlns:c16="http://schemas.microsoft.com/office/drawing/2014/chart" uri="{C3380CC4-5D6E-409C-BE32-E72D297353CC}">
              <c16:uniqueId val="{00000000-DEB7-4662-A0FB-BA3AC88AB903}"/>
            </c:ext>
          </c:extLst>
        </c:ser>
        <c:dLbls>
          <c:showLegendKey val="0"/>
          <c:showVal val="0"/>
          <c:showCatName val="0"/>
          <c:showSerName val="0"/>
          <c:showPercent val="0"/>
          <c:showBubbleSize val="0"/>
        </c:dLbls>
        <c:gapWidth val="150"/>
        <c:overlap val="100"/>
        <c:axId val="757791656"/>
        <c:axId val="757789360"/>
      </c:barChart>
      <c:catAx>
        <c:axId val="757791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757789360"/>
        <c:crosses val="autoZero"/>
        <c:auto val="1"/>
        <c:lblAlgn val="ctr"/>
        <c:lblOffset val="100"/>
        <c:noMultiLvlLbl val="0"/>
      </c:catAx>
      <c:valAx>
        <c:axId val="757789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757791656"/>
        <c:crosses val="autoZero"/>
        <c:crossBetween val="between"/>
      </c:valAx>
      <c:spPr>
        <a:noFill/>
        <a:ln>
          <a:noFill/>
        </a:ln>
        <a:effectLst/>
      </c:spPr>
    </c:plotArea>
    <c:legend>
      <c:legendPos val="b"/>
      <c:layout>
        <c:manualLayout>
          <c:xMode val="edge"/>
          <c:yMode val="edge"/>
          <c:x val="0.34399693788276464"/>
          <c:y val="0.9287099971579299"/>
          <c:w val="0.31200590551181101"/>
          <c:h val="4.751582816175572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67121525466772E-2"/>
          <c:y val="0.11684162938043921"/>
          <c:w val="0.90487781260352163"/>
          <c:h val="0.73577136191309422"/>
        </c:manualLayout>
      </c:layout>
      <c:barChart>
        <c:barDir val="col"/>
        <c:grouping val="stacked"/>
        <c:varyColors val="0"/>
        <c:ser>
          <c:idx val="0"/>
          <c:order val="0"/>
          <c:tx>
            <c:strRef>
              <c:f>'Ark1'!$B$1</c:f>
              <c:strCache>
                <c:ptCount val="1"/>
                <c:pt idx="0">
                  <c:v>Accepteret manuskript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2019</c:v>
                </c:pt>
                <c:pt idx="1">
                  <c:v>2020</c:v>
                </c:pt>
                <c:pt idx="2">
                  <c:v>2021*</c:v>
                </c:pt>
              </c:strCache>
            </c:strRef>
          </c:cat>
          <c:val>
            <c:numRef>
              <c:f>'Ark1'!$B$2:$B$4</c:f>
              <c:numCache>
                <c:formatCode>General</c:formatCode>
                <c:ptCount val="3"/>
                <c:pt idx="0">
                  <c:v>1054</c:v>
                </c:pt>
                <c:pt idx="1">
                  <c:v>984</c:v>
                </c:pt>
                <c:pt idx="2">
                  <c:v>795</c:v>
                </c:pt>
              </c:numCache>
            </c:numRef>
          </c:val>
          <c:extLst>
            <c:ext xmlns:c16="http://schemas.microsoft.com/office/drawing/2014/chart" uri="{C3380CC4-5D6E-409C-BE32-E72D297353CC}">
              <c16:uniqueId val="{00000000-010C-43EF-8E49-284ECA0B748F}"/>
            </c:ext>
          </c:extLst>
        </c:ser>
        <c:ser>
          <c:idx val="1"/>
          <c:order val="1"/>
          <c:tx>
            <c:strRef>
              <c:f>'Ark1'!$C$1</c:f>
              <c:strCache>
                <c:ptCount val="1"/>
                <c:pt idx="0">
                  <c:v>Gylden OA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2019</c:v>
                </c:pt>
                <c:pt idx="1">
                  <c:v>2020</c:v>
                </c:pt>
                <c:pt idx="2">
                  <c:v>2021*</c:v>
                </c:pt>
              </c:strCache>
            </c:strRef>
          </c:cat>
          <c:val>
            <c:numRef>
              <c:f>'Ark1'!$C$2:$C$4</c:f>
              <c:numCache>
                <c:formatCode>General</c:formatCode>
                <c:ptCount val="3"/>
                <c:pt idx="0">
                  <c:v>1397</c:v>
                </c:pt>
                <c:pt idx="1">
                  <c:v>1828</c:v>
                </c:pt>
                <c:pt idx="2">
                  <c:v>1802</c:v>
                </c:pt>
              </c:numCache>
            </c:numRef>
          </c:val>
          <c:extLst>
            <c:ext xmlns:c16="http://schemas.microsoft.com/office/drawing/2014/chart" uri="{C3380CC4-5D6E-409C-BE32-E72D297353CC}">
              <c16:uniqueId val="{00000001-010C-43EF-8E49-284ECA0B748F}"/>
            </c:ext>
          </c:extLst>
        </c:ser>
        <c:ser>
          <c:idx val="2"/>
          <c:order val="2"/>
          <c:tx>
            <c:strRef>
              <c:f>'Ark1'!$D$1</c:f>
              <c:strCache>
                <c:ptCount val="1"/>
                <c:pt idx="0">
                  <c:v>Øvrig OA</c:v>
                </c:pt>
              </c:strCache>
            </c:strRef>
          </c:tx>
          <c:spPr>
            <a:solidFill>
              <a:schemeClr val="accent4"/>
            </a:solidFill>
            <a:ln>
              <a:noFill/>
            </a:ln>
            <a:effectLst/>
          </c:spPr>
          <c:invertIfNegative val="0"/>
          <c:cat>
            <c:strRef>
              <c:f>'Ark1'!$A$2:$A$4</c:f>
              <c:strCache>
                <c:ptCount val="3"/>
                <c:pt idx="0">
                  <c:v>2019</c:v>
                </c:pt>
                <c:pt idx="1">
                  <c:v>2020</c:v>
                </c:pt>
                <c:pt idx="2">
                  <c:v>2021*</c:v>
                </c:pt>
              </c:strCache>
            </c:strRef>
          </c:cat>
          <c:val>
            <c:numRef>
              <c:f>'Ark1'!$D$2:$D$4</c:f>
              <c:numCache>
                <c:formatCode>General</c:formatCode>
                <c:ptCount val="3"/>
                <c:pt idx="0">
                  <c:v>290</c:v>
                </c:pt>
                <c:pt idx="1">
                  <c:v>290</c:v>
                </c:pt>
                <c:pt idx="2">
                  <c:v>195</c:v>
                </c:pt>
              </c:numCache>
            </c:numRef>
          </c:val>
          <c:extLst>
            <c:ext xmlns:c16="http://schemas.microsoft.com/office/drawing/2014/chart" uri="{C3380CC4-5D6E-409C-BE32-E72D297353CC}">
              <c16:uniqueId val="{00000002-010C-43EF-8E49-284ECA0B748F}"/>
            </c:ext>
          </c:extLst>
        </c:ser>
        <c:ser>
          <c:idx val="3"/>
          <c:order val="3"/>
          <c:tx>
            <c:strRef>
              <c:f>'Ark1'!$E$1</c:f>
              <c:strCache>
                <c:ptCount val="1"/>
                <c:pt idx="0">
                  <c:v>Ingen OA</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2019</c:v>
                </c:pt>
                <c:pt idx="1">
                  <c:v>2020</c:v>
                </c:pt>
                <c:pt idx="2">
                  <c:v>2021*</c:v>
                </c:pt>
              </c:strCache>
            </c:strRef>
          </c:cat>
          <c:val>
            <c:numRef>
              <c:f>'Ark1'!$E$2:$E$4</c:f>
              <c:numCache>
                <c:formatCode>General</c:formatCode>
                <c:ptCount val="3"/>
                <c:pt idx="0">
                  <c:v>1206</c:v>
                </c:pt>
                <c:pt idx="1">
                  <c:v>1330</c:v>
                </c:pt>
                <c:pt idx="2">
                  <c:v>1416</c:v>
                </c:pt>
              </c:numCache>
            </c:numRef>
          </c:val>
          <c:extLst>
            <c:ext xmlns:c16="http://schemas.microsoft.com/office/drawing/2014/chart" uri="{C3380CC4-5D6E-409C-BE32-E72D297353CC}">
              <c16:uniqueId val="{00000003-010C-43EF-8E49-284ECA0B748F}"/>
            </c:ext>
          </c:extLst>
        </c:ser>
        <c:dLbls>
          <c:showLegendKey val="0"/>
          <c:showVal val="0"/>
          <c:showCatName val="0"/>
          <c:showSerName val="0"/>
          <c:showPercent val="0"/>
          <c:showBubbleSize val="0"/>
        </c:dLbls>
        <c:gapWidth val="150"/>
        <c:overlap val="100"/>
        <c:axId val="757745408"/>
        <c:axId val="757745736"/>
      </c:barChart>
      <c:catAx>
        <c:axId val="75774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757745736"/>
        <c:crosses val="autoZero"/>
        <c:auto val="1"/>
        <c:lblAlgn val="ctr"/>
        <c:lblOffset val="100"/>
        <c:noMultiLvlLbl val="0"/>
      </c:catAx>
      <c:valAx>
        <c:axId val="757745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757745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29/10/2021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Siden 2019-publikationerne har vi haft nogenlunde samme workflow for open </a:t>
            </a:r>
            <a:r>
              <a:rPr lang="da-DK" dirty="0" err="1"/>
              <a:t>access</a:t>
            </a:r>
            <a:r>
              <a:rPr lang="da-DK" dirty="0"/>
              <a:t>. Det er et </a:t>
            </a:r>
            <a:r>
              <a:rPr lang="da-DK" dirty="0" err="1"/>
              <a:t>excelark</a:t>
            </a:r>
            <a:r>
              <a:rPr lang="da-DK" dirty="0"/>
              <a:t> med alle poster inden for Open Access-</a:t>
            </a:r>
            <a:r>
              <a:rPr lang="da-DK" dirty="0" err="1"/>
              <a:t>genstandfeltet</a:t>
            </a:r>
            <a:r>
              <a:rPr lang="da-DK" dirty="0"/>
              <a:t>, som vi opdaterer en gang om måneden. Selve arket er inspireret af Mathias fra AU Bibliotek. Det hjælper os med at kunne tjekke hver enkelt post individuelt for at enten afsøge, hvad vi har af open access-muligheder eller for at kontakte netop den forfatter på publikationen, der kan sende et manuskript. Det fungerede ikke for os at gøre det samtidig med validering af posterne i Pure, da vi er en større flok, der validerer, og samtidig vil vi også gerne skrive til forfatterne så hurtigt som muligt. </a:t>
            </a:r>
          </a:p>
          <a:p>
            <a:r>
              <a:rPr lang="da-DK" dirty="0"/>
              <a:t>Ud fra hver post sidder vi, der arbejder centralt i kontoret, og slår hver post op i Pure, tjekker umiddelbar OA og skriver ellers til 1. SDU-forfatter efter et manuskript. Modtager vi et, uploader vi det for forfatteren efter gældende betingelser. Ud fra det her ark laver vi også yderligere tjek såsom PMC og </a:t>
            </a:r>
            <a:r>
              <a:rPr lang="da-DK" dirty="0" err="1"/>
              <a:t>Unpaywall</a:t>
            </a:r>
            <a:r>
              <a:rPr lang="da-DK" dirty="0"/>
              <a:t>-tjek, Og vi bruger også det her ark til at lave samlede OA-statistikker og give hvert institut og fakultet en årlig status. Vi har også alle de her talt fordelt ned på </a:t>
            </a:r>
            <a:r>
              <a:rPr lang="da-DK" dirty="0" err="1"/>
              <a:t>insitutniveau</a:t>
            </a:r>
            <a:r>
              <a:rPr lang="da-DK" dirty="0"/>
              <a:t>. </a:t>
            </a:r>
          </a:p>
        </p:txBody>
      </p:sp>
      <p:sp>
        <p:nvSpPr>
          <p:cNvPr id="4" name="Pladsholder til slidenummer 3"/>
          <p:cNvSpPr>
            <a:spLocks noGrp="1"/>
          </p:cNvSpPr>
          <p:nvPr>
            <p:ph type="sldNum" sz="quarter" idx="5"/>
          </p:nvPr>
        </p:nvSpPr>
        <p:spPr/>
        <p:txBody>
          <a:bodyPr/>
          <a:lstStyle/>
          <a:p>
            <a:fld id="{49436F85-577F-4A92-A47F-D540A2BCC821}" type="slidenum">
              <a:rPr lang="en-GB" smtClean="0"/>
              <a:pPr/>
              <a:t>2</a:t>
            </a:fld>
            <a:endParaRPr lang="en-GB" dirty="0"/>
          </a:p>
        </p:txBody>
      </p:sp>
    </p:spTree>
    <p:extLst>
      <p:ext uri="{BB962C8B-B14F-4D97-AF65-F5344CB8AC3E}">
        <p14:creationId xmlns:p14="http://schemas.microsoft.com/office/powerpoint/2010/main" val="212692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Arbejdet giver os mulighed for at gennemgå hver post, men det giver os også mulighed for at få større indsigt i, hvad det er for noget open </a:t>
            </a:r>
            <a:r>
              <a:rPr lang="da-DK" dirty="0" err="1"/>
              <a:t>access</a:t>
            </a:r>
            <a:r>
              <a:rPr lang="da-DK" dirty="0"/>
              <a:t>, vi har her på institutionen. Vi har indsamlet det her data i snart tre år nu. </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3</a:t>
            </a:fld>
            <a:endParaRPr lang="en-GB" dirty="0"/>
          </a:p>
        </p:txBody>
      </p:sp>
    </p:spTree>
    <p:extLst>
      <p:ext uri="{BB962C8B-B14F-4D97-AF65-F5344CB8AC3E}">
        <p14:creationId xmlns:p14="http://schemas.microsoft.com/office/powerpoint/2010/main" val="3731804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Selvom det handler om grøn open </a:t>
            </a:r>
            <a:r>
              <a:rPr lang="da-DK" dirty="0" err="1"/>
              <a:t>access</a:t>
            </a:r>
            <a:r>
              <a:rPr lang="da-DK" dirty="0"/>
              <a:t> i dag, er kun 30% af </a:t>
            </a:r>
            <a:r>
              <a:rPr lang="da-DK" dirty="0" err="1"/>
              <a:t>SDU’s</a:t>
            </a:r>
            <a:r>
              <a:rPr lang="da-DK" dirty="0"/>
              <a:t> open access-indhold grøn </a:t>
            </a:r>
            <a:r>
              <a:rPr lang="da-DK" dirty="0" err="1"/>
              <a:t>oa</a:t>
            </a:r>
            <a:r>
              <a:rPr lang="da-DK" dirty="0"/>
              <a:t>. Gylden OA udgør derimod 60% af Open Access-publikationerne.</a:t>
            </a:r>
          </a:p>
        </p:txBody>
      </p:sp>
      <p:sp>
        <p:nvSpPr>
          <p:cNvPr id="4" name="Pladsholder til slidenummer 3"/>
          <p:cNvSpPr>
            <a:spLocks noGrp="1"/>
          </p:cNvSpPr>
          <p:nvPr>
            <p:ph type="sldNum" sz="quarter" idx="5"/>
          </p:nvPr>
        </p:nvSpPr>
        <p:spPr/>
        <p:txBody>
          <a:bodyPr/>
          <a:lstStyle/>
          <a:p>
            <a:fld id="{49436F85-577F-4A92-A47F-D540A2BCC821}" type="slidenum">
              <a:rPr lang="en-GB" smtClean="0"/>
              <a:pPr/>
              <a:t>5</a:t>
            </a:fld>
            <a:endParaRPr lang="en-GB" dirty="0"/>
          </a:p>
        </p:txBody>
      </p:sp>
    </p:spTree>
    <p:extLst>
      <p:ext uri="{BB962C8B-B14F-4D97-AF65-F5344CB8AC3E}">
        <p14:creationId xmlns:p14="http://schemas.microsoft.com/office/powerpoint/2010/main" val="890245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sp>
        <p:nvSpPr>
          <p:cNvPr id="19" name="text" descr="{&quot;templafy&quot;:{&quot;id&quot;:&quot;c801ea79-4c87-4da7-b879-f17af86fd418&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solidFill>
                  <a:schemeClr val="bg1"/>
                </a:solidFill>
              </a:rPr>
              <a:t>Biblioteket</a:t>
            </a:r>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cxnSp>
        <p:nvCxnSpPr>
          <p:cNvPr id="12" name="Straight Connector 11">
            <a:extLst>
              <a:ext uri="{FF2B5EF4-FFF2-40B4-BE49-F238E27FC236}">
                <a16:creationId xmlns:a16="http://schemas.microsoft.com/office/drawing/2014/main" id="{0C739632-1CD3-47C1-98D9-4B1B2253C7C9}"/>
              </a:ext>
            </a:extLst>
          </p:cNvPr>
          <p:cNvCxnSpPr>
            <a:cxnSpLocks/>
          </p:cNvCxnSpPr>
          <p:nvPr userDrawn="1"/>
        </p:nvCxnSpPr>
        <p:spPr>
          <a:xfrm>
            <a:off x="410400" y="715665"/>
            <a:ext cx="6992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descr="{&quot;templafy&quot;:{&quot;id&quot;:&quot;3ea3db15-a888-40a3-91de-edb97b0bb8dd&quot;}}" title="Form.Date">
            <a:extLst>
              <a:ext uri="{FF2B5EF4-FFF2-40B4-BE49-F238E27FC236}">
                <a16:creationId xmlns:a16="http://schemas.microsoft.com/office/drawing/2014/main" id="{10301B40-E355-4D99-B296-A15FB5BC3A4C}"/>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bg1"/>
                </a:solidFill>
              </a:rPr>
              <a:t>oktober 2021</a:t>
            </a:r>
          </a:p>
        </p:txBody>
      </p:sp>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4" name="text" descr="{&quot;templafy&quot;:{&quot;id&quot;:&quot;661be488-8235-407a-9f07-cadcc2ead223&quot;}}" title="UserProfile.Institut.InstituteDCU_{{DocumentLanguage}}">
            <a:extLst>
              <a:ext uri="{FF2B5EF4-FFF2-40B4-BE49-F238E27FC236}">
                <a16:creationId xmlns:a16="http://schemas.microsoft.com/office/drawing/2014/main" id="{060969B2-E177-4704-95D4-119A98BB90C5}"/>
              </a:ext>
            </a:extLst>
          </p:cNvPr>
          <p:cNvSpPr txBox="1">
            <a:spLocks/>
          </p:cNvSpPr>
          <p:nvPr userDrawn="1"/>
        </p:nvSpPr>
        <p:spPr>
          <a:xfrm>
            <a:off x="6692400" y="249585"/>
            <a:ext cx="4680000" cy="478677"/>
          </a:xfrm>
          <a:prstGeom prst="rect">
            <a:avLst/>
          </a:prstGeom>
          <a:noFill/>
        </p:spPr>
        <p:txBody>
          <a:bodyPr wrap="square" lIns="10800" tIns="0" rIns="0" bIns="9000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t>Biblioteket</a:t>
            </a:r>
          </a:p>
        </p:txBody>
      </p:sp>
      <p:sp>
        <p:nvSpPr>
          <p:cNvPr id="16" name="sdu.dk">
            <a:extLst>
              <a:ext uri="{FF2B5EF4-FFF2-40B4-BE49-F238E27FC236}">
                <a16:creationId xmlns:a16="http://schemas.microsoft.com/office/drawing/2014/main" id="{406E07B7-D9E4-488D-BA7B-56AC0D1DDD0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7" name="#sdudk">
            <a:extLst>
              <a:ext uri="{FF2B5EF4-FFF2-40B4-BE49-F238E27FC236}">
                <a16:creationId xmlns:a16="http://schemas.microsoft.com/office/drawing/2014/main" id="{CD1A1828-0ED2-4AFE-8C5E-683996CBAF9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8" name="Straight Connector 17">
            <a:extLst>
              <a:ext uri="{FF2B5EF4-FFF2-40B4-BE49-F238E27FC236}">
                <a16:creationId xmlns:a16="http://schemas.microsoft.com/office/drawing/2014/main" id="{B68D6574-D545-4AC1-804C-76EBF3BEC544}"/>
              </a:ext>
            </a:extLst>
          </p:cNvPr>
          <p:cNvCxnSpPr>
            <a:cxnSpLocks/>
          </p:cNvCxnSpPr>
          <p:nvPr userDrawn="1"/>
        </p:nvCxnSpPr>
        <p:spPr>
          <a:xfrm>
            <a:off x="6691637"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date" descr="{&quot;templafy&quot;:{&quot;id&quot;:&quot;baeed85e-ea33-43dc-8659-1da5909bfe33&quot;}}" title="Form.Date">
            <a:extLst>
              <a:ext uri="{FF2B5EF4-FFF2-40B4-BE49-F238E27FC236}">
                <a16:creationId xmlns:a16="http://schemas.microsoft.com/office/drawing/2014/main" id="{38150A77-BE4E-404D-B314-A1C41C791C1B}"/>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tx1"/>
                </a:solidFill>
              </a:rPr>
              <a:t>oktober 2021</a:t>
            </a:r>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29-10-2021</a:t>
            </a:fld>
            <a:endParaRPr lang="da-DK" dirty="0"/>
          </a:p>
        </p:txBody>
      </p:sp>
      <p:sp>
        <p:nvSpPr>
          <p:cNvPr id="5" name="Footer Placeholder 4">
            <a:extLst>
              <a:ext uri="{FF2B5EF4-FFF2-40B4-BE49-F238E27FC236}">
                <a16:creationId xmlns:a16="http://schemas.microsoft.com/office/drawing/2014/main" id="{CD31645F-3EEE-4ACC-9DE8-38B996FFAD12}"/>
              </a:ext>
            </a:extLst>
          </p:cNvPr>
          <p:cNvSpPr>
            <a:spLocks noGrp="1"/>
          </p:cNvSpPr>
          <p:nvPr>
            <p:ph type="ftr" sz="quarter" idx="21"/>
          </p:nvPr>
        </p:nvSpPr>
        <p:spPr/>
        <p:txBody>
          <a:bodyPr/>
          <a:lstStyle/>
          <a:p>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text" descr="{&quot;templafy&quot;:{&quot;id&quot;:&quot;7fb1fbe2-807e-40c7-8dfb-52a5d71c27f8&quot;}}" title="UserProfile.Institut.InstituteDCU_{{DocumentLanguage}}">
            <a:extLst>
              <a:ext uri="{FF2B5EF4-FFF2-40B4-BE49-F238E27FC236}">
                <a16:creationId xmlns:a16="http://schemas.microsoft.com/office/drawing/2014/main" id="{DF6D8BC8-E65A-425F-8A88-41B507F8A632}"/>
              </a:ext>
            </a:extLst>
          </p:cNvPr>
          <p:cNvSpPr txBox="1">
            <a:spLocks/>
          </p:cNvSpPr>
          <p:nvPr userDrawn="1"/>
        </p:nvSpPr>
        <p:spPr>
          <a:xfrm>
            <a:off x="411160" y="442422"/>
            <a:ext cx="602734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a:t>Biblioteket</a:t>
            </a:r>
          </a:p>
        </p:txBody>
      </p:sp>
      <p:cxnSp>
        <p:nvCxnSpPr>
          <p:cNvPr id="16" name="Straight Connector 15">
            <a:extLst>
              <a:ext uri="{FF2B5EF4-FFF2-40B4-BE49-F238E27FC236}">
                <a16:creationId xmlns:a16="http://schemas.microsoft.com/office/drawing/2014/main" id="{07D7BB8A-9FF7-4F5F-964E-11BE0AD89A9E}"/>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D29C7-1B08-47AE-80F0-21F12DFA77C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9" name="Rectangle 18">
            <a:extLst>
              <a:ext uri="{FF2B5EF4-FFF2-40B4-BE49-F238E27FC236}">
                <a16:creationId xmlns:a16="http://schemas.microsoft.com/office/drawing/2014/main" id="{BBE87218-65BF-484A-9BC3-CFE3F6FD4ECC}"/>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3" name="Footer Placeholder 2">
            <a:extLst>
              <a:ext uri="{FF2B5EF4-FFF2-40B4-BE49-F238E27FC236}">
                <a16:creationId xmlns:a16="http://schemas.microsoft.com/office/drawing/2014/main" id="{2920C039-324F-433E-90A2-B9FAD2872EC2}"/>
              </a:ext>
            </a:extLst>
          </p:cNvPr>
          <p:cNvSpPr>
            <a:spLocks noGrp="1"/>
          </p:cNvSpPr>
          <p:nvPr>
            <p:ph type="ftr" sz="quarter" idx="15"/>
          </p:nvPr>
        </p:nvSpPr>
        <p:spPr/>
        <p:txBody>
          <a:bodyPr/>
          <a:lstStyle/>
          <a:p>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3" name="Footer Placeholder 2">
            <a:extLst>
              <a:ext uri="{FF2B5EF4-FFF2-40B4-BE49-F238E27FC236}">
                <a16:creationId xmlns:a16="http://schemas.microsoft.com/office/drawing/2014/main" id="{0C4D261F-AFF9-422D-9FB3-5AE92F19507E}"/>
              </a:ext>
            </a:extLst>
          </p:cNvPr>
          <p:cNvSpPr>
            <a:spLocks noGrp="1"/>
          </p:cNvSpPr>
          <p:nvPr>
            <p:ph type="ftr" sz="quarter" idx="10"/>
          </p:nvPr>
        </p:nvSpPr>
        <p:spPr/>
        <p:txBody>
          <a:bodyPr/>
          <a:lstStyle/>
          <a:p>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29-10-2021</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29-10-2021</a:t>
            </a:fld>
            <a:endParaRPr lang="da-DK" dirty="0"/>
          </a:p>
        </p:txBody>
      </p:sp>
      <p:sp>
        <p:nvSpPr>
          <p:cNvPr id="9" name="Footer Placeholder 8">
            <a:extLst>
              <a:ext uri="{FF2B5EF4-FFF2-40B4-BE49-F238E27FC236}">
                <a16:creationId xmlns:a16="http://schemas.microsoft.com/office/drawing/2014/main" id="{F5FCEDFC-AE26-4F9F-9153-1837190678EF}"/>
              </a:ext>
            </a:extLst>
          </p:cNvPr>
          <p:cNvSpPr>
            <a:spLocks noGrp="1"/>
          </p:cNvSpPr>
          <p:nvPr>
            <p:ph type="ftr" sz="quarter" idx="11"/>
          </p:nvPr>
        </p:nvSpPr>
        <p:spPr/>
        <p:txBody>
          <a:bodyPr/>
          <a:lstStyle/>
          <a:p>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sp>
        <p:nvSpPr>
          <p:cNvPr id="19" name="text" descr="{&quot;templafy&quot;:{&quot;id&quot;:&quot;ace80061-d60a-450e-ae65-47370cde1b25&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t>Biblioteket</a:t>
            </a:r>
          </a:p>
        </p:txBody>
      </p:sp>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1" name="Straight Connector 10">
            <a:extLst>
              <a:ext uri="{FF2B5EF4-FFF2-40B4-BE49-F238E27FC236}">
                <a16:creationId xmlns:a16="http://schemas.microsoft.com/office/drawing/2014/main" id="{EEFBD90C-157B-45E5-8A90-9560C86CAB4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descr="{&quot;templafy&quot;:{&quot;id&quot;:&quot;4f2fa91f-8f81-4b8f-a847-9ab027586aa0&quot;}}" title="Form.Date">
            <a:extLst>
              <a:ext uri="{FF2B5EF4-FFF2-40B4-BE49-F238E27FC236}">
                <a16:creationId xmlns:a16="http://schemas.microsoft.com/office/drawing/2014/main" id="{508E925B-663E-4A1A-8916-BC4FCFEA746C}"/>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tx1"/>
                </a:solidFill>
              </a:rPr>
              <a:t>oktober 2021</a:t>
            </a:r>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3" name="TextBox 2">
            <a:extLst>
              <a:ext uri="{FF2B5EF4-FFF2-40B4-BE49-F238E27FC236}">
                <a16:creationId xmlns:a16="http://schemas.microsoft.com/office/drawing/2014/main" id="{2D2565F4-7FB3-4F2B-AED8-4859D42935AE}"/>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3540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3" name="Footer Placeholder 2">
            <a:extLst>
              <a:ext uri="{FF2B5EF4-FFF2-40B4-BE49-F238E27FC236}">
                <a16:creationId xmlns:a16="http://schemas.microsoft.com/office/drawing/2014/main" id="{2BD490B9-04D5-4C98-9BAE-36CAE61DE349}"/>
              </a:ext>
            </a:extLst>
          </p:cNvPr>
          <p:cNvSpPr>
            <a:spLocks noGrp="1"/>
          </p:cNvSpPr>
          <p:nvPr>
            <p:ph type="ftr" sz="quarter" idx="14"/>
          </p:nvPr>
        </p:nvSpPr>
        <p:spPr/>
        <p:txBody>
          <a:bodyPr/>
          <a:lstStyle/>
          <a:p>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6" name="sdu.dk">
            <a:extLst>
              <a:ext uri="{FF2B5EF4-FFF2-40B4-BE49-F238E27FC236}">
                <a16:creationId xmlns:a16="http://schemas.microsoft.com/office/drawing/2014/main" id="{406E07B7-D9E4-488D-BA7B-56AC0D1DDD0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7" name="#sdudk">
            <a:extLst>
              <a:ext uri="{FF2B5EF4-FFF2-40B4-BE49-F238E27FC236}">
                <a16:creationId xmlns:a16="http://schemas.microsoft.com/office/drawing/2014/main" id="{CD1A1828-0ED2-4AFE-8C5E-683996CBAF9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9" name="date" descr="{&quot;templafy&quot;:{&quot;id&quot;:&quot;251ddd35-238f-4c0b-b3cd-4c352fe7cd29&quot;}}" title="Form.Date">
            <a:extLst>
              <a:ext uri="{FF2B5EF4-FFF2-40B4-BE49-F238E27FC236}">
                <a16:creationId xmlns:a16="http://schemas.microsoft.com/office/drawing/2014/main" id="{38150A77-BE4E-404D-B314-A1C41C791C1B}"/>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tx1"/>
                </a:solidFill>
              </a:rPr>
              <a:t>oktober 2021</a:t>
            </a:r>
          </a:p>
        </p:txBody>
      </p:sp>
      <p:sp>
        <p:nvSpPr>
          <p:cNvPr id="15" name="text" descr="{&quot;templafy&quot;:{&quot;id&quot;:&quot;e27a27db-d4fd-4dcf-b97c-1028b154acb8&quot;}}" title="UserProfile.Institut.InstituteDCU_{{DocumentLanguage}}">
            <a:extLst>
              <a:ext uri="{FF2B5EF4-FFF2-40B4-BE49-F238E27FC236}">
                <a16:creationId xmlns:a16="http://schemas.microsoft.com/office/drawing/2014/main" id="{964E632B-B9F2-4547-AC03-2C579124053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t>Biblioteket</a:t>
            </a:r>
          </a:p>
        </p:txBody>
      </p:sp>
      <p:cxnSp>
        <p:nvCxnSpPr>
          <p:cNvPr id="21" name="Straight Connector 20">
            <a:extLst>
              <a:ext uri="{FF2B5EF4-FFF2-40B4-BE49-F238E27FC236}">
                <a16:creationId xmlns:a16="http://schemas.microsoft.com/office/drawing/2014/main" id="{5D6B1FAA-D7ED-4C71-8DC4-E5439F01BCEB}"/>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29-10-2021</a:t>
            </a:fld>
            <a:endParaRPr lang="da-DK" dirty="0"/>
          </a:p>
        </p:txBody>
      </p:sp>
      <p:sp>
        <p:nvSpPr>
          <p:cNvPr id="4" name="Footer Placeholder 3">
            <a:extLst>
              <a:ext uri="{FF2B5EF4-FFF2-40B4-BE49-F238E27FC236}">
                <a16:creationId xmlns:a16="http://schemas.microsoft.com/office/drawing/2014/main" id="{496ECF2D-BB4C-4004-9F8E-08239A46461C}"/>
              </a:ext>
            </a:extLst>
          </p:cNvPr>
          <p:cNvSpPr>
            <a:spLocks noGrp="1"/>
          </p:cNvSpPr>
          <p:nvPr>
            <p:ph type="ftr" sz="quarter" idx="21"/>
          </p:nvPr>
        </p:nvSpPr>
        <p:spPr/>
        <p:txBody>
          <a:bodyPr/>
          <a:lstStyle/>
          <a:p>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6" y="999173"/>
            <a:ext cx="10952579" cy="701040"/>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414696" y="1989138"/>
            <a:ext cx="10952580" cy="38528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3" name="Footer Placeholder 2">
            <a:extLst>
              <a:ext uri="{FF2B5EF4-FFF2-40B4-BE49-F238E27FC236}">
                <a16:creationId xmlns:a16="http://schemas.microsoft.com/office/drawing/2014/main" id="{2BD490B9-04D5-4C98-9BAE-36CAE61DE349}"/>
              </a:ext>
            </a:extLst>
          </p:cNvPr>
          <p:cNvSpPr>
            <a:spLocks noGrp="1"/>
          </p:cNvSpPr>
          <p:nvPr>
            <p:ph type="ftr" sz="quarter" idx="14"/>
          </p:nvPr>
        </p:nvSpPr>
        <p:spPr/>
        <p:txBody>
          <a:bodyPr/>
          <a:lstStyle/>
          <a:p>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0139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9" name="text" descr="{&quot;templafy&quot;:{&quot;id&quot;:&quot;5d64bc3d-d074-467f-a434-187f668e92e4&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t>Biblioteket</a:t>
            </a:r>
          </a:p>
        </p:txBody>
      </p:sp>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2" name="Straight Connector 11">
            <a:extLst>
              <a:ext uri="{FF2B5EF4-FFF2-40B4-BE49-F238E27FC236}">
                <a16:creationId xmlns:a16="http://schemas.microsoft.com/office/drawing/2014/main" id="{ECEA2A3A-0B73-49AA-824B-85FAE9B16B10}"/>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date" descr="{&quot;templafy&quot;:{&quot;id&quot;:&quot;4706f3ae-9828-49b6-b8c4-f74f0cc75265&quot;}}" title="Form.Date">
            <a:extLst>
              <a:ext uri="{FF2B5EF4-FFF2-40B4-BE49-F238E27FC236}">
                <a16:creationId xmlns:a16="http://schemas.microsoft.com/office/drawing/2014/main" id="{6189AE65-D68D-4102-AA1D-2A3BCB6F21BF}"/>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tx1"/>
                </a:solidFill>
              </a:rPr>
              <a:t>oktober 2021</a:t>
            </a:r>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29-10-2021</a:t>
            </a:fld>
            <a:endParaRPr lang="da-DK" dirty="0"/>
          </a:p>
        </p:txBody>
      </p:sp>
      <p:sp>
        <p:nvSpPr>
          <p:cNvPr id="14" name="Footer Placeholder 13">
            <a:extLst>
              <a:ext uri="{FF2B5EF4-FFF2-40B4-BE49-F238E27FC236}">
                <a16:creationId xmlns:a16="http://schemas.microsoft.com/office/drawing/2014/main" id="{DF36464C-AEF7-4BFD-9A97-813102BCA484}"/>
              </a:ext>
            </a:extLst>
          </p:cNvPr>
          <p:cNvSpPr>
            <a:spLocks noGrp="1"/>
          </p:cNvSpPr>
          <p:nvPr>
            <p:ph type="ftr" sz="quarter" idx="17"/>
          </p:nvPr>
        </p:nvSpPr>
        <p:spPr/>
        <p:txBody>
          <a:bodyPr/>
          <a:lstStyle/>
          <a:p>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29-10-2021</a:t>
            </a:fld>
            <a:endParaRPr lang="da-DK" dirty="0"/>
          </a:p>
        </p:txBody>
      </p:sp>
      <p:sp>
        <p:nvSpPr>
          <p:cNvPr id="6" name="Footer Placeholder 5">
            <a:extLst>
              <a:ext uri="{FF2B5EF4-FFF2-40B4-BE49-F238E27FC236}">
                <a16:creationId xmlns:a16="http://schemas.microsoft.com/office/drawing/2014/main" id="{2846E2E0-2E23-491A-B165-353CDF3F79E2}"/>
              </a:ext>
            </a:extLst>
          </p:cNvPr>
          <p:cNvSpPr>
            <a:spLocks noGrp="1"/>
          </p:cNvSpPr>
          <p:nvPr>
            <p:ph type="ftr" sz="quarter" idx="20"/>
          </p:nvPr>
        </p:nvSpPr>
        <p:spPr/>
        <p:txBody>
          <a:bodyPr/>
          <a:lstStyle/>
          <a:p>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5" name="OFF_institute"/>
          <p:cNvSpPr>
            <a:spLocks noGrp="1"/>
          </p:cNvSpPr>
          <p:nvPr>
            <p:ph type="ftr" sz="quarter" idx="3"/>
          </p:nvPr>
        </p:nvSpPr>
        <p:spPr>
          <a:xfrm>
            <a:off x="6915600" y="6376129"/>
            <a:ext cx="2240432" cy="180000"/>
          </a:xfrm>
          <a:prstGeom prst="rect">
            <a:avLst/>
          </a:prstGeom>
        </p:spPr>
        <p:txBody>
          <a:bodyPr vert="horz" lIns="0" tIns="0" rIns="0" bIns="0" rtlCol="0" anchor="t" anchorCtr="0">
            <a:noAutofit/>
          </a:bodyPr>
          <a:lstStyle>
            <a:lvl1pPr algn="r">
              <a:defRPr sz="1000" b="0" cap="none" baseline="0">
                <a:solidFill>
                  <a:schemeClr val="tx1"/>
                </a:solidFill>
              </a:defRPr>
            </a:lvl1pPr>
          </a:lstStyle>
          <a:p>
            <a:endParaRPr lang="da-DK" dirty="0"/>
          </a:p>
        </p:txBody>
      </p:sp>
      <p:sp>
        <p:nvSpPr>
          <p:cNvPr id="16" name="Rectangle 15">
            <a:extLst>
              <a:ext uri="{FF2B5EF4-FFF2-40B4-BE49-F238E27FC236}">
                <a16:creationId xmlns:a16="http://schemas.microsoft.com/office/drawing/2014/main" id="{D9C3F3D4-B958-489D-8401-2859D15536D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7" name="Rectangle 16">
            <a:extLst>
              <a:ext uri="{FF2B5EF4-FFF2-40B4-BE49-F238E27FC236}">
                <a16:creationId xmlns:a16="http://schemas.microsoft.com/office/drawing/2014/main" id="{EDAD2A31-35D3-4D5D-AA2D-C72C49CA7FB0}"/>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29-10-2021</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27" name="Straight Connector 26">
            <a:extLst>
              <a:ext uri="{FF2B5EF4-FFF2-40B4-BE49-F238E27FC236}">
                <a16:creationId xmlns:a16="http://schemas.microsoft.com/office/drawing/2014/main" id="{C6C4C210-3CAD-4E96-8F10-9CD4863FC9B7}"/>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ate" descr="{&quot;templafy&quot;:{&quot;id&quot;:&quot;61fade6f-a17b-4fed-9eb6-5c61d023c234&quot;}}" title="Form.Date">
            <a:extLst>
              <a:ext uri="{FF2B5EF4-FFF2-40B4-BE49-F238E27FC236}">
                <a16:creationId xmlns:a16="http://schemas.microsoft.com/office/drawing/2014/main" id="{8A346F21-C2D9-45A4-B26D-7DDC2CEB9FB7}"/>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da-DK" sz="1200" b="0" dirty="0">
                <a:solidFill>
                  <a:schemeClr val="tx1"/>
                </a:solidFill>
              </a:rPr>
              <a:t>oktober 2021</a:t>
            </a:r>
          </a:p>
        </p:txBody>
      </p:sp>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29-10-2021</a:t>
            </a:fld>
            <a:endParaRPr lang="da-DK" dirty="0"/>
          </a:p>
        </p:txBody>
      </p:sp>
      <p:sp>
        <p:nvSpPr>
          <p:cNvPr id="13" name="text" descr="{&quot;templafy&quot;:{&quot;id&quot;:&quot;cf6fbf39-3dc2-440e-a595-12a5d8ed87dc&quot;}}" title="UserProfile.Institut.InstituteDCU_{{DocumentLanguage}}">
            <a:extLst>
              <a:ext uri="{FF2B5EF4-FFF2-40B4-BE49-F238E27FC236}">
                <a16:creationId xmlns:a16="http://schemas.microsoft.com/office/drawing/2014/main" id="{125E96D5-3BB9-422E-861E-C7C7A150AD68}"/>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dirty="0"/>
              <a:t>Biblioteket</a:t>
            </a:r>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8" r:id="rId4"/>
    <p:sldLayoutId id="2147483690" r:id="rId5"/>
    <p:sldLayoutId id="2147483686" r:id="rId6"/>
    <p:sldLayoutId id="2147483692"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xml"/><Relationship Id="rId1" Type="http://schemas.openxmlformats.org/officeDocument/2006/relationships/customXml" Target="../../customXml/item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25.xml"/><Relationship Id="rId1" Type="http://schemas.openxmlformats.org/officeDocument/2006/relationships/customXml" Target="../../customXml/item7.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4.xml"/><Relationship Id="rId1" Type="http://schemas.openxmlformats.org/officeDocument/2006/relationships/customXml" Target="../../customXml/item23.xml"/><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12.xml"/><Relationship Id="rId1" Type="http://schemas.openxmlformats.org/officeDocument/2006/relationships/customXml" Target="../../customXml/item30.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24.xml"/><Relationship Id="rId1" Type="http://schemas.openxmlformats.org/officeDocument/2006/relationships/customXml" Target="../../customXml/item17.xml"/><Relationship Id="rId5" Type="http://schemas.openxmlformats.org/officeDocument/2006/relationships/chart" Target="../charts/chart2.xml"/><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p:txBody>
          <a:bodyPr/>
          <a:lstStyle/>
          <a:p>
            <a:r>
              <a:rPr lang="da-DK" dirty="0"/>
              <a:t>Status fra SDU</a:t>
            </a: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fld id="{83C7CD7C-F7E2-4FF3-B441-BD5C13FCA230}" type="datetime1">
              <a:rPr lang="da-DK" smtClean="0"/>
              <a:t>29-10-2021</a:t>
            </a:fld>
            <a:endParaRPr lang="da-DK" dirty="0"/>
          </a:p>
        </p:txBody>
      </p:sp>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490D5C2-4411-4671-971C-D05209854EC2}"/>
              </a:ext>
            </a:extLst>
          </p:cNvPr>
          <p:cNvSpPr>
            <a:spLocks noGrp="1"/>
          </p:cNvSpPr>
          <p:nvPr>
            <p:ph type="pic" sz="quarter" idx="14"/>
          </p:nvPr>
        </p:nvSpPr>
        <p:spPr/>
      </p:sp>
      <p:sp>
        <p:nvSpPr>
          <p:cNvPr id="3" name="Title 2">
            <a:extLst>
              <a:ext uri="{FF2B5EF4-FFF2-40B4-BE49-F238E27FC236}">
                <a16:creationId xmlns:a16="http://schemas.microsoft.com/office/drawing/2014/main" id="{3C6B5F49-AAC9-4406-B024-A47DF5DDB179}"/>
              </a:ext>
            </a:extLst>
          </p:cNvPr>
          <p:cNvSpPr>
            <a:spLocks noGrp="1"/>
          </p:cNvSpPr>
          <p:nvPr>
            <p:ph type="ctrTitle"/>
          </p:nvPr>
        </p:nvSpPr>
        <p:spPr/>
        <p:txBody>
          <a:bodyPr/>
          <a:lstStyle/>
          <a:p>
            <a:r>
              <a:rPr lang="da-DK" dirty="0"/>
              <a:t>Workflow</a:t>
            </a:r>
          </a:p>
        </p:txBody>
      </p:sp>
      <p:sp>
        <p:nvSpPr>
          <p:cNvPr id="4" name="Date Placeholder 3">
            <a:extLst>
              <a:ext uri="{FF2B5EF4-FFF2-40B4-BE49-F238E27FC236}">
                <a16:creationId xmlns:a16="http://schemas.microsoft.com/office/drawing/2014/main" id="{E15974B8-4B20-405D-B781-EB5823AF182B}"/>
              </a:ext>
            </a:extLst>
          </p:cNvPr>
          <p:cNvSpPr>
            <a:spLocks noGrp="1"/>
          </p:cNvSpPr>
          <p:nvPr>
            <p:ph type="dt" sz="half" idx="4294967295"/>
          </p:nvPr>
        </p:nvSpPr>
        <p:spPr>
          <a:xfrm>
            <a:off x="0" y="6912000"/>
            <a:ext cx="0" cy="0"/>
          </a:xfrm>
        </p:spPr>
        <p:txBody>
          <a:bodyPr/>
          <a:lstStyle/>
          <a:p>
            <a:fld id="{A69FB771-6015-457D-8CBD-634E18D4B19E}" type="datetime1">
              <a:rPr lang="da-DK" smtClean="0"/>
              <a:t>29-10-2021</a:t>
            </a:fld>
            <a:endParaRPr lang="da-DK" dirty="0"/>
          </a:p>
        </p:txBody>
      </p:sp>
      <p:pic>
        <p:nvPicPr>
          <p:cNvPr id="6" name="Billede 5">
            <a:extLst>
              <a:ext uri="{FF2B5EF4-FFF2-40B4-BE49-F238E27FC236}">
                <a16:creationId xmlns:a16="http://schemas.microsoft.com/office/drawing/2014/main" id="{A67621AD-AFC0-4728-9B15-88BFE8743C2F}"/>
              </a:ext>
            </a:extLst>
          </p:cNvPr>
          <p:cNvPicPr>
            <a:picLocks noChangeAspect="1"/>
          </p:cNvPicPr>
          <p:nvPr/>
        </p:nvPicPr>
        <p:blipFill>
          <a:blip r:embed="rId5"/>
          <a:stretch>
            <a:fillRect/>
          </a:stretch>
        </p:blipFill>
        <p:spPr>
          <a:xfrm>
            <a:off x="1579103" y="2552038"/>
            <a:ext cx="8394100" cy="3946037"/>
          </a:xfrm>
          <a:prstGeom prst="rect">
            <a:avLst/>
          </a:prstGeom>
        </p:spPr>
      </p:pic>
    </p:spTree>
    <p:custDataLst>
      <p:custData r:id="rId1"/>
      <p:custData r:id="rId2"/>
    </p:custDataLst>
    <p:extLst>
      <p:ext uri="{BB962C8B-B14F-4D97-AF65-F5344CB8AC3E}">
        <p14:creationId xmlns:p14="http://schemas.microsoft.com/office/powerpoint/2010/main" val="283758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1DD1548-4269-4C3B-81C3-62B4211DDEF6}"/>
              </a:ext>
            </a:extLst>
          </p:cNvPr>
          <p:cNvSpPr>
            <a:spLocks noGrp="1"/>
          </p:cNvSpPr>
          <p:nvPr>
            <p:ph type="ctrTitle"/>
          </p:nvPr>
        </p:nvSpPr>
        <p:spPr/>
        <p:txBody>
          <a:bodyPr/>
          <a:lstStyle/>
          <a:p>
            <a:r>
              <a:rPr lang="da-DK" dirty="0"/>
              <a:t>Indsamlet data</a:t>
            </a:r>
          </a:p>
        </p:txBody>
      </p:sp>
      <p:sp>
        <p:nvSpPr>
          <p:cNvPr id="11" name="Date Placeholder 10">
            <a:extLst>
              <a:ext uri="{FF2B5EF4-FFF2-40B4-BE49-F238E27FC236}">
                <a16:creationId xmlns:a16="http://schemas.microsoft.com/office/drawing/2014/main" id="{17A0ADA7-DE4D-4750-9A8D-C28779165B33}"/>
              </a:ext>
            </a:extLst>
          </p:cNvPr>
          <p:cNvSpPr>
            <a:spLocks noGrp="1"/>
          </p:cNvSpPr>
          <p:nvPr>
            <p:ph type="dt" sz="half" idx="2"/>
          </p:nvPr>
        </p:nvSpPr>
        <p:spPr/>
        <p:txBody>
          <a:bodyPr/>
          <a:lstStyle/>
          <a:p>
            <a:fld id="{2BA13B3C-71B9-48FD-A086-0B75B7B70DB8}" type="datetime1">
              <a:rPr lang="da-DK" smtClean="0"/>
              <a:t>29-10-2021</a:t>
            </a:fld>
            <a:endParaRPr lang="da-DK" dirty="0"/>
          </a:p>
        </p:txBody>
      </p:sp>
      <p:sp>
        <p:nvSpPr>
          <p:cNvPr id="3" name="Pladsholder til indhold 2">
            <a:extLst>
              <a:ext uri="{FF2B5EF4-FFF2-40B4-BE49-F238E27FC236}">
                <a16:creationId xmlns:a16="http://schemas.microsoft.com/office/drawing/2014/main" id="{87144E2F-C278-42F8-944B-55FE2EB98CF4}"/>
              </a:ext>
            </a:extLst>
          </p:cNvPr>
          <p:cNvSpPr>
            <a:spLocks noGrp="1"/>
          </p:cNvSpPr>
          <p:nvPr>
            <p:ph sz="quarter" idx="13"/>
          </p:nvPr>
        </p:nvSpPr>
        <p:spPr/>
        <p:txBody>
          <a:bodyPr/>
          <a:lstStyle/>
          <a:p>
            <a:endParaRPr lang="da-DK"/>
          </a:p>
        </p:txBody>
      </p:sp>
      <p:pic>
        <p:nvPicPr>
          <p:cNvPr id="1027" name="Picture 3">
            <a:extLst>
              <a:ext uri="{FF2B5EF4-FFF2-40B4-BE49-F238E27FC236}">
                <a16:creationId xmlns:a16="http://schemas.microsoft.com/office/drawing/2014/main" id="{DD0C4E4A-DA1D-4080-A7B6-180F9C70D7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9884" y="2444648"/>
            <a:ext cx="7848739" cy="3975006"/>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120240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1DD1548-4269-4C3B-81C3-62B4211DDEF6}"/>
              </a:ext>
            </a:extLst>
          </p:cNvPr>
          <p:cNvSpPr>
            <a:spLocks noGrp="1"/>
          </p:cNvSpPr>
          <p:nvPr>
            <p:ph type="ctrTitle"/>
          </p:nvPr>
        </p:nvSpPr>
        <p:spPr/>
        <p:txBody>
          <a:bodyPr/>
          <a:lstStyle/>
          <a:p>
            <a:r>
              <a:rPr lang="da-DK" dirty="0"/>
              <a:t>Grøn open </a:t>
            </a:r>
            <a:r>
              <a:rPr lang="da-DK" dirty="0" err="1"/>
              <a:t>access</a:t>
            </a:r>
            <a:endParaRPr lang="da-DK" dirty="0"/>
          </a:p>
        </p:txBody>
      </p:sp>
      <p:sp>
        <p:nvSpPr>
          <p:cNvPr id="11" name="Date Placeholder 10">
            <a:extLst>
              <a:ext uri="{FF2B5EF4-FFF2-40B4-BE49-F238E27FC236}">
                <a16:creationId xmlns:a16="http://schemas.microsoft.com/office/drawing/2014/main" id="{17A0ADA7-DE4D-4750-9A8D-C28779165B33}"/>
              </a:ext>
            </a:extLst>
          </p:cNvPr>
          <p:cNvSpPr>
            <a:spLocks noGrp="1"/>
          </p:cNvSpPr>
          <p:nvPr>
            <p:ph type="dt" sz="half" idx="2"/>
          </p:nvPr>
        </p:nvSpPr>
        <p:spPr/>
        <p:txBody>
          <a:bodyPr/>
          <a:lstStyle/>
          <a:p>
            <a:fld id="{2BA13B3C-71B9-48FD-A086-0B75B7B70DB8}" type="datetime1">
              <a:rPr lang="da-DK" smtClean="0"/>
              <a:t>29-10-2021</a:t>
            </a:fld>
            <a:endParaRPr lang="da-DK" dirty="0"/>
          </a:p>
        </p:txBody>
      </p:sp>
      <p:graphicFrame>
        <p:nvGraphicFramePr>
          <p:cNvPr id="5" name="Pladsholder til indhold 4">
            <a:extLst>
              <a:ext uri="{FF2B5EF4-FFF2-40B4-BE49-F238E27FC236}">
                <a16:creationId xmlns:a16="http://schemas.microsoft.com/office/drawing/2014/main" id="{72DEDA2F-73B3-429F-B3AA-103279666546}"/>
              </a:ext>
            </a:extLst>
          </p:cNvPr>
          <p:cNvGraphicFramePr>
            <a:graphicFrameLocks noGrp="1"/>
          </p:cNvGraphicFramePr>
          <p:nvPr>
            <p:ph sz="quarter" idx="13"/>
          </p:nvPr>
        </p:nvGraphicFramePr>
        <p:xfrm>
          <a:off x="4880344" y="1700214"/>
          <a:ext cx="6486156" cy="4243386"/>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85047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1DD1548-4269-4C3B-81C3-62B4211DDEF6}"/>
              </a:ext>
            </a:extLst>
          </p:cNvPr>
          <p:cNvSpPr>
            <a:spLocks noGrp="1"/>
          </p:cNvSpPr>
          <p:nvPr>
            <p:ph type="ctrTitle"/>
          </p:nvPr>
        </p:nvSpPr>
        <p:spPr/>
        <p:txBody>
          <a:bodyPr/>
          <a:lstStyle/>
          <a:p>
            <a:r>
              <a:rPr lang="da-DK" dirty="0"/>
              <a:t>Alt open </a:t>
            </a:r>
            <a:r>
              <a:rPr lang="da-DK" dirty="0" err="1"/>
              <a:t>access</a:t>
            </a:r>
            <a:endParaRPr lang="da-DK" dirty="0"/>
          </a:p>
        </p:txBody>
      </p:sp>
      <p:sp>
        <p:nvSpPr>
          <p:cNvPr id="11" name="Date Placeholder 10">
            <a:extLst>
              <a:ext uri="{FF2B5EF4-FFF2-40B4-BE49-F238E27FC236}">
                <a16:creationId xmlns:a16="http://schemas.microsoft.com/office/drawing/2014/main" id="{17A0ADA7-DE4D-4750-9A8D-C28779165B33}"/>
              </a:ext>
            </a:extLst>
          </p:cNvPr>
          <p:cNvSpPr>
            <a:spLocks noGrp="1"/>
          </p:cNvSpPr>
          <p:nvPr>
            <p:ph type="dt" sz="half" idx="2"/>
          </p:nvPr>
        </p:nvSpPr>
        <p:spPr/>
        <p:txBody>
          <a:bodyPr/>
          <a:lstStyle/>
          <a:p>
            <a:fld id="{2BA13B3C-71B9-48FD-A086-0B75B7B70DB8}" type="datetime1">
              <a:rPr lang="da-DK" smtClean="0"/>
              <a:t>29-10-2021</a:t>
            </a:fld>
            <a:endParaRPr lang="da-DK" dirty="0"/>
          </a:p>
        </p:txBody>
      </p:sp>
      <p:sp>
        <p:nvSpPr>
          <p:cNvPr id="3" name="Pladsholder til indhold 2">
            <a:extLst>
              <a:ext uri="{FF2B5EF4-FFF2-40B4-BE49-F238E27FC236}">
                <a16:creationId xmlns:a16="http://schemas.microsoft.com/office/drawing/2014/main" id="{0F7C2094-5470-46C1-A52C-E2306BBD7273}"/>
              </a:ext>
            </a:extLst>
          </p:cNvPr>
          <p:cNvSpPr>
            <a:spLocks noGrp="1"/>
          </p:cNvSpPr>
          <p:nvPr>
            <p:ph sz="quarter" idx="13"/>
          </p:nvPr>
        </p:nvSpPr>
        <p:spPr/>
        <p:txBody>
          <a:bodyPr/>
          <a:lstStyle/>
          <a:p>
            <a:endParaRPr lang="da-DK"/>
          </a:p>
        </p:txBody>
      </p:sp>
      <p:graphicFrame>
        <p:nvGraphicFramePr>
          <p:cNvPr id="7" name="Diagram 6">
            <a:extLst>
              <a:ext uri="{FF2B5EF4-FFF2-40B4-BE49-F238E27FC236}">
                <a16:creationId xmlns:a16="http://schemas.microsoft.com/office/drawing/2014/main" id="{38777E1F-4BF4-4CB1-86BC-CE6577213D05}"/>
              </a:ext>
            </a:extLst>
          </p:cNvPr>
          <p:cNvGraphicFramePr>
            <a:graphicFrameLocks/>
          </p:cNvGraphicFramePr>
          <p:nvPr>
            <p:extLst>
              <p:ext uri="{D42A27DB-BD31-4B8C-83A1-F6EECF244321}">
                <p14:modId xmlns:p14="http://schemas.microsoft.com/office/powerpoint/2010/main" val="2762324957"/>
              </p:ext>
            </p:extLst>
          </p:nvPr>
        </p:nvGraphicFramePr>
        <p:xfrm>
          <a:off x="4628559" y="1641032"/>
          <a:ext cx="7220932" cy="4454165"/>
        </p:xfrm>
        <a:graphic>
          <a:graphicData uri="http://schemas.openxmlformats.org/drawingml/2006/chart">
            <c:chart xmlns:c="http://schemas.openxmlformats.org/drawingml/2006/chart" xmlns:r="http://schemas.openxmlformats.org/officeDocument/2006/relationships" r:id="rId5"/>
          </a:graphicData>
        </a:graphic>
      </p:graphicFrame>
    </p:spTree>
    <p:custDataLst>
      <p:custData r:id="rId1"/>
      <p:custData r:id="rId2"/>
    </p:custDataLst>
    <p:extLst>
      <p:ext uri="{BB962C8B-B14F-4D97-AF65-F5344CB8AC3E}">
        <p14:creationId xmlns:p14="http://schemas.microsoft.com/office/powerpoint/2010/main" val="3647392982"/>
      </p:ext>
    </p:extLst>
  </p:cSld>
  <p:clrMapOvr>
    <a:masterClrMapping/>
  </p:clrMapOvr>
</p:sld>
</file>

<file path=ppt/theme/theme1.xml><?xml version="1.0" encoding="utf-8"?>
<a:theme xmlns:a="http://schemas.openxmlformats.org/drawingml/2006/main" name="Blank">
  <a:themeElements>
    <a:clrScheme name="SDU">
      <a:dk1>
        <a:srgbClr val="000000"/>
      </a:dk1>
      <a:lt1>
        <a:srgbClr val="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6891895635699094","enableDocumentContentUpdater":true,"version":"1.3"}]]></TemplafySlideTemplateConfiguration>
</file>

<file path=customXml/item10.xml><?xml version="1.0" encoding="utf-8"?>
<TemplafySlideFormConfiguration><![CDATA[{"formFields":[],"formDataEntries":[]}]]></TemplafySlideFormConfiguration>
</file>

<file path=customXml/item11.xml><?xml version="1.0" encoding="utf-8"?>
<TemplafySlideTemplateConfiguration><![CDATA[{"documentContentValidatorConfiguration":{"enableDocumentContentValidator":false,"documentContentValidatorVersion":0},"elementsMetadata":[],"slideId":"636891895636479881","enableDocumentContentUpdater":true,"version":"1.3"}]]></TemplafySlideTemplateConfiguration>
</file>

<file path=customXml/item12.xml><?xml version="1.0" encoding="utf-8"?>
<TemplafySlideTemplateConfiguration><![CDATA[{"documentContentValidatorConfiguration":{"enableDocumentContentValidator":false,"documentContentValidatorVersion":0},"elementsMetadata":[],"slideId":"636891895636949350","enableDocumentContentUpdater":true,"version":"1.3"}]]></TemplafySlideTemplateConfiguration>
</file>

<file path=customXml/item13.xml><?xml version="1.0" encoding="utf-8"?>
<TemplafyTemplateConfiguration><![CDATA[{"elementsMetadata":[{"type":"shape","id":"61fade6f-a17b-4fed-9eb6-5c61d023c234","elementConfiguration":{"format":"{{DateFormats.MonthYear}}","binding":"Form.Date","disableUpdates":false,"type":"date"}},{"type":"shape","id":"cf6fbf39-3dc2-440e-a595-12a5d8ed87dc","elementConfiguration":{"binding":"UserProfile.Institut.InstituteDCU_{{DocumentLanguage}}","disableUpdates":false,"type":"text"}},{"type":"shape","id":"5d64bc3d-d074-467f-a434-187f668e92e4","elementConfiguration":{"binding":"UserProfile.Institut.InstituteDCU_{{DocumentLanguage}}","disableUpdates":false,"type":"text"}},{"type":"shape","id":"4706f3ae-9828-49b6-b8c4-f74f0cc75265","elementConfiguration":{"format":"{{DateFormats.MonthYear}}","binding":"Form.Date","disableUpdates":false,"type":"date"}},{"type":"shape","id":"ace80061-d60a-450e-ae65-47370cde1b25","elementConfiguration":{"binding":"UserProfile.Institut.InstituteDCU_{{DocumentLanguage}}","disableUpdates":false,"type":"text"}},{"type":"shape","id":"4f2fa91f-8f81-4b8f-a847-9ab027586aa0","elementConfiguration":{"format":"{{DateFormats.MonthYear}}","binding":"Form.Date","disableUpdates":false,"type":"date"}},{"type":"shape","id":"c801ea79-4c87-4da7-b879-f17af86fd418","elementConfiguration":{"binding":"UserProfile.Institut.InstituteDCU_{{DocumentLanguage}}","disableUpdates":false,"type":"text"}},{"type":"shape","id":"3ea3db15-a888-40a3-91de-edb97b0bb8dd","elementConfiguration":{"format":"{{DateFormats.MonthYear}}","binding":"Form.Date","disableUpdates":false,"type":"date"}},{"type":"shape","id":"251ddd35-238f-4c0b-b3cd-4c352fe7cd29","elementConfiguration":{"format":"{{DateFormats.MonthYear}}","binding":"Form.Date","disableUpdates":false,"type":"date"}},{"type":"shape","id":"e27a27db-d4fd-4dcf-b97c-1028b154acb8","elementConfiguration":{"binding":"UserProfile.Institut.InstituteDCU_{{DocumentLanguage}}","disableUpdates":false,"type":"text"}},{"type":"shape","id":"7fb1fbe2-807e-40c7-8dfb-52a5d71c27f8","elementConfiguration":{"binding":"UserProfile.Institut.InstituteDCU_{{DocumentLanguage}}","disableUpdates":false,"type":"text"}},{"type":"shape","id":"661be488-8235-407a-9f07-cadcc2ead223","elementConfiguration":{"binding":"UserProfile.Institut.InstituteDCU_{{DocumentLanguage}}","disableUpdates":false,"type":"text"}},{"type":"shape","id":"baeed85e-ea33-43dc-8659-1da5909bfe33","elementConfiguration":{"format":"{{DateFormats.MonthYear}}","binding":"Form.Date","disableUpdates":false,"type":"date"}}],"transformationConfigurations":[{"language":"{{DocumentLanguage}}","disableUpdates":false,"type":"proofingLanguage"}],"templateName":"","templateDescription":"","enableDocumentContentUpdater":true,"version":"1.3"}]]></TemplafyTemplateConfiguration>
</file>

<file path=customXml/item14.xml><?xml version="1.0" encoding="utf-8"?>
<TemplafySlideFormConfiguration><![CDATA[{"formFields":[],"formDataEntries":[]}]]></TemplafySlideFormConfiguration>
</file>

<file path=customXml/item15.xml><?xml version="1.0" encoding="utf-8"?>
<TemplafySlideTemplateConfiguration><![CDATA[{"documentContentValidatorConfiguration":{"enableDocumentContentValidator":false,"documentContentValidatorVersion":0},"elementsMetadata":[],"slideId":"636891895637261154","enableDocumentContentUpdater":true,"version":"1.3"}]]></TemplafySlideTemplateConfiguration>
</file>

<file path=customXml/item16.xml><?xml version="1.0" encoding="utf-8"?>
<TemplafyFormConfiguration><![CDATA[{"formFields":[{"required":false,"helpTexts":{"prefix":"","postfix":""},"spacing":{},"type":"datePicker","name":"Date","label":"Date","fullyQualifiedName":"Date"}],"formDataEntries":[{"name":"Date","value":"KeMMjFqhb6PKpPOOkdkTNQ=="}]}]]></TemplafyFormConfiguration>
</file>

<file path=customXml/item17.xml><?xml version="1.0" encoding="utf-8"?>
<TemplafySlideFormConfiguration><![CDATA[{"formFields":[],"formDataEntries":[]}]]></TemplafySlideFormConfiguration>
</file>

<file path=customXml/item18.xml><?xml version="1.0" encoding="utf-8"?>
<TemplafySlideTemplateConfiguration><![CDATA[{"documentContentValidatorConfiguration":{"enableDocumentContentValidator":false,"documentContentValidatorVersion":0},"elementsMetadata":[],"slideId":"636891895636011205","enableDocumentContentUpdater":true,"version":"1.3"}]]></TemplafySlideTemplateConfiguration>
</file>

<file path=customXml/item19.xml><?xml version="1.0" encoding="utf-8"?>
<TemplafySlideFormConfiguration><![CDATA[{"formFields":[],"formDataEntries":[]}]]></TemplafySlideFormConfiguration>
</file>

<file path=customXml/item2.xml><?xml version="1.0" encoding="utf-8"?>
<TemplafySlideTemplateConfiguration><![CDATA[{"documentContentValidatorConfiguration":{"enableDocumentContentValidator":false,"documentContentValidatorVersion":0},"elementsMetadata":[],"slideId":"636891895634292862","enableDocumentContentUpdater":true,"version":"1.3"}]]></TemplafySlideTemplateConfiguration>
</file>

<file path=customXml/item20.xml><?xml version="1.0" encoding="utf-8"?>
<TemplafySlideFormConfiguration><![CDATA[{"formFields":[],"formDataEntries":[]}]]></TemplafySlideFormConfiguration>
</file>

<file path=customXml/item21.xml><?xml version="1.0" encoding="utf-8"?>
<TemplafySlideFormConfiguration><![CDATA[{"formFields":[],"formDataEntries":[]}]]></TemplafySlideFormConfiguration>
</file>

<file path=customXml/item22.xml><?xml version="1.0" encoding="utf-8"?>
<TemplafySlideFormConfiguration><![CDATA[{"formFields":[],"formDataEntries":[]}]]></TemplafySlideFormConfiguration>
</file>

<file path=customXml/item23.xml><?xml version="1.0" encoding="utf-8"?>
<TemplafySlideTemplateConfiguration><![CDATA[{"documentContentValidatorConfiguration":{"enableDocumentContentValidator":false,"documentContentValidatorVersion":0},"elementsMetadata":[],"slideId":"636891895636949350","enableDocumentContentUpdater":true,"version":"1.3"}]]></TemplafySlideTemplateConfiguration>
</file>

<file path=customXml/item24.xml><?xml version="1.0" encoding="utf-8"?>
<TemplafySlideTemplateConfiguration><![CDATA[{"documentContentValidatorConfiguration":{"enableDocumentContentValidator":false,"documentContentValidatorVersion":0},"elementsMetadata":[],"slideId":"636891895636949350","enableDocumentContentUpdater":true,"version":"1.3"}]]></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documentContentValidatorConfiguration":{"enableDocumentContentValidator":false,"documentContentValidatorVersion":0},"elementsMetadata":[],"slideId":"636891895635542819","enableDocumentContentUpdater":true,"version":"1.3"}]]></TemplafySlideTemplateConfiguration>
</file>

<file path=customXml/item27.xml><?xml version="1.0" encoding="utf-8"?>
<TemplafySlideTemplateConfiguration><![CDATA[{"documentContentValidatorConfiguration":{"enableDocumentContentValidator":false,"documentContentValidatorVersion":0},"elementsMetadata":[],"slideId":"636891895636792758","enableDocumentContentUpdater":true,"version":"1.3"}]]></TemplafySlideTemplateConfiguration>
</file>

<file path=customXml/item28.xml><?xml version="1.0" encoding="utf-8"?>
<TemplafySlideFormConfiguration><![CDATA[{"formFields":[],"formDataEntries":[]}]]></TemplafySlideFormConfiguration>
</file>

<file path=customXml/item29.xml><?xml version="1.0" encoding="utf-8"?>
<TemplafySlideTemplateConfiguration><![CDATA[{"documentContentValidatorConfiguration":{"enableDocumentContentValidator":false,"documentContentValidatorVersion":0},"elementsMetadata":[],"slideId":"636891895635386589","enableDocumentContentUpdater":true,"version":"1.3"}]]></TemplafySlideTemplateConfiguration>
</file>

<file path=customXml/item3.xml><?xml version="1.0" encoding="utf-8"?>
<TemplafySlideFormConfiguration><![CDATA[{"formFields":[],"formDataEntries":[]}]]></TemplafySlideFormConfiguration>
</file>

<file path=customXml/item30.xml><?xml version="1.0" encoding="utf-8"?>
<TemplafySlideFormConfiguration><![CDATA[{"formFields":[],"formDataEntries":[]}]]></TemplafySlideFormConfiguration>
</file>

<file path=customXml/item4.xml><?xml version="1.0" encoding="utf-8"?>
<TemplafySlideFormConfiguration><![CDATA[{"formFields":[],"formDataEntries":[]}]]></TemplafySlideFormConfiguration>
</file>

<file path=customXml/item5.xml><?xml version="1.0" encoding="utf-8"?>
<TemplafySlideTemplateConfiguration><![CDATA[{"documentContentValidatorConfiguration":{"enableDocumentContentValidator":false,"documentContentValidatorVersion":0},"elementsMetadata":[],"slideId":"636891895636636524","enableDocumentContentUpdater":true,"version":"1.3"}]]></TemplafySlideTemplateConfiguration>
</file>

<file path=customXml/item6.xml><?xml version="1.0" encoding="utf-8"?>
<TemplafySlideTemplateConfiguration><![CDATA[{"documentContentValidatorConfiguration":{"enableDocumentContentValidator":false,"documentContentValidatorVersion":0},"elementsMetadata":[],"slideId":"636891895636167766","enableDocumentContentUpdater":true,"version":"1.3"}]]></TemplafySlideTemplateConfiguration>
</file>

<file path=customXml/item7.xml><?xml version="1.0" encoding="utf-8"?>
<TemplafySlideTemplateConfiguration><![CDATA[{"documentContentValidatorConfiguration":{"enableDocumentContentValidator":false,"documentContentValidatorVersion":0},"elementsMetadata":[],"slideId":"636891895635073635","enableDocumentContentUpdater":true,"version":"1.3"}]]></TemplafySlideTemplateConfiguration>
</file>

<file path=customXml/item8.xml><?xml version="1.0" encoding="utf-8"?>
<TemplafySlideFormConfiguration><![CDATA[{"formFields":[],"formDataEntries":[]}]]></TemplafySlide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61049392-9824-46E8-B53B-071ADFE52D03}">
  <ds:schemaRefs/>
</ds:datastoreItem>
</file>

<file path=customXml/itemProps10.xml><?xml version="1.0" encoding="utf-8"?>
<ds:datastoreItem xmlns:ds="http://schemas.openxmlformats.org/officeDocument/2006/customXml" ds:itemID="{13904DEA-8253-4BF3-9310-8891F043FA29}">
  <ds:schemaRefs/>
</ds:datastoreItem>
</file>

<file path=customXml/itemProps11.xml><?xml version="1.0" encoding="utf-8"?>
<ds:datastoreItem xmlns:ds="http://schemas.openxmlformats.org/officeDocument/2006/customXml" ds:itemID="{12AAEFAA-488B-4613-B61C-8C050760FBEC}">
  <ds:schemaRefs/>
</ds:datastoreItem>
</file>

<file path=customXml/itemProps12.xml><?xml version="1.0" encoding="utf-8"?>
<ds:datastoreItem xmlns:ds="http://schemas.openxmlformats.org/officeDocument/2006/customXml" ds:itemID="{0F2C6516-B044-4C20-BB3B-C96D97FEB52E}">
  <ds:schemaRefs/>
</ds:datastoreItem>
</file>

<file path=customXml/itemProps13.xml><?xml version="1.0" encoding="utf-8"?>
<ds:datastoreItem xmlns:ds="http://schemas.openxmlformats.org/officeDocument/2006/customXml" ds:itemID="{C484C70F-0F64-4774-853F-19FDF7E1F81D}">
  <ds:schemaRefs/>
</ds:datastoreItem>
</file>

<file path=customXml/itemProps14.xml><?xml version="1.0" encoding="utf-8"?>
<ds:datastoreItem xmlns:ds="http://schemas.openxmlformats.org/officeDocument/2006/customXml" ds:itemID="{6B0D700A-B574-468F-8B57-017D5DD2185D}">
  <ds:schemaRefs/>
</ds:datastoreItem>
</file>

<file path=customXml/itemProps15.xml><?xml version="1.0" encoding="utf-8"?>
<ds:datastoreItem xmlns:ds="http://schemas.openxmlformats.org/officeDocument/2006/customXml" ds:itemID="{80B8C55C-E564-418E-A10D-CDA99D5F3EE8}">
  <ds:schemaRefs/>
</ds:datastoreItem>
</file>

<file path=customXml/itemProps16.xml><?xml version="1.0" encoding="utf-8"?>
<ds:datastoreItem xmlns:ds="http://schemas.openxmlformats.org/officeDocument/2006/customXml" ds:itemID="{C5CD5A01-6378-494D-B71B-D23DEC9A120C}">
  <ds:schemaRefs/>
</ds:datastoreItem>
</file>

<file path=customXml/itemProps17.xml><?xml version="1.0" encoding="utf-8"?>
<ds:datastoreItem xmlns:ds="http://schemas.openxmlformats.org/officeDocument/2006/customXml" ds:itemID="{E2608B2A-510F-4855-A640-16AFEDC6562B}">
  <ds:schemaRefs/>
</ds:datastoreItem>
</file>

<file path=customXml/itemProps18.xml><?xml version="1.0" encoding="utf-8"?>
<ds:datastoreItem xmlns:ds="http://schemas.openxmlformats.org/officeDocument/2006/customXml" ds:itemID="{F31277A9-97EE-4BA1-BCFA-B539C538A774}">
  <ds:schemaRefs/>
</ds:datastoreItem>
</file>

<file path=customXml/itemProps19.xml><?xml version="1.0" encoding="utf-8"?>
<ds:datastoreItem xmlns:ds="http://schemas.openxmlformats.org/officeDocument/2006/customXml" ds:itemID="{AB6030D5-BCDD-426E-8913-152EAE6D3877}">
  <ds:schemaRefs/>
</ds:datastoreItem>
</file>

<file path=customXml/itemProps2.xml><?xml version="1.0" encoding="utf-8"?>
<ds:datastoreItem xmlns:ds="http://schemas.openxmlformats.org/officeDocument/2006/customXml" ds:itemID="{80A386E5-FB57-411F-ACEC-E4C4608EF981}">
  <ds:schemaRefs/>
</ds:datastoreItem>
</file>

<file path=customXml/itemProps20.xml><?xml version="1.0" encoding="utf-8"?>
<ds:datastoreItem xmlns:ds="http://schemas.openxmlformats.org/officeDocument/2006/customXml" ds:itemID="{6851A85B-2F43-457A-A79C-603DD5A77068}">
  <ds:schemaRefs/>
</ds:datastoreItem>
</file>

<file path=customXml/itemProps21.xml><?xml version="1.0" encoding="utf-8"?>
<ds:datastoreItem xmlns:ds="http://schemas.openxmlformats.org/officeDocument/2006/customXml" ds:itemID="{59413F36-46DB-4441-9E33-4CC730A14BA9}">
  <ds:schemaRefs/>
</ds:datastoreItem>
</file>

<file path=customXml/itemProps22.xml><?xml version="1.0" encoding="utf-8"?>
<ds:datastoreItem xmlns:ds="http://schemas.openxmlformats.org/officeDocument/2006/customXml" ds:itemID="{DF8FC11B-2B8F-48E8-89FC-329FD59E3C3C}">
  <ds:schemaRefs/>
</ds:datastoreItem>
</file>

<file path=customXml/itemProps23.xml><?xml version="1.0" encoding="utf-8"?>
<ds:datastoreItem xmlns:ds="http://schemas.openxmlformats.org/officeDocument/2006/customXml" ds:itemID="{220EA0D0-DB51-4BFA-9F4B-DA1208570F35}">
  <ds:schemaRefs/>
</ds:datastoreItem>
</file>

<file path=customXml/itemProps24.xml><?xml version="1.0" encoding="utf-8"?>
<ds:datastoreItem xmlns:ds="http://schemas.openxmlformats.org/officeDocument/2006/customXml" ds:itemID="{8F7AC69A-B185-4BD4-BA9B-E2600E817ED6}">
  <ds:schemaRefs/>
</ds:datastoreItem>
</file>

<file path=customXml/itemProps25.xml><?xml version="1.0" encoding="utf-8"?>
<ds:datastoreItem xmlns:ds="http://schemas.openxmlformats.org/officeDocument/2006/customXml" ds:itemID="{6328992E-AE26-492A-B96B-B12F18AF1702}">
  <ds:schemaRefs/>
</ds:datastoreItem>
</file>

<file path=customXml/itemProps26.xml><?xml version="1.0" encoding="utf-8"?>
<ds:datastoreItem xmlns:ds="http://schemas.openxmlformats.org/officeDocument/2006/customXml" ds:itemID="{3FF30AE2-4030-4619-B981-FE19E0E4A113}">
  <ds:schemaRefs/>
</ds:datastoreItem>
</file>

<file path=customXml/itemProps27.xml><?xml version="1.0" encoding="utf-8"?>
<ds:datastoreItem xmlns:ds="http://schemas.openxmlformats.org/officeDocument/2006/customXml" ds:itemID="{AD853561-0684-44E3-AD44-5FC2461A9BA1}">
  <ds:schemaRefs/>
</ds:datastoreItem>
</file>

<file path=customXml/itemProps28.xml><?xml version="1.0" encoding="utf-8"?>
<ds:datastoreItem xmlns:ds="http://schemas.openxmlformats.org/officeDocument/2006/customXml" ds:itemID="{D0688CFD-82DB-43CD-8984-E850371D850F}">
  <ds:schemaRefs/>
</ds:datastoreItem>
</file>

<file path=customXml/itemProps29.xml><?xml version="1.0" encoding="utf-8"?>
<ds:datastoreItem xmlns:ds="http://schemas.openxmlformats.org/officeDocument/2006/customXml" ds:itemID="{D40B8ABF-BCDE-4BFC-8014-3E62B1CE21F5}">
  <ds:schemaRefs/>
</ds:datastoreItem>
</file>

<file path=customXml/itemProps3.xml><?xml version="1.0" encoding="utf-8"?>
<ds:datastoreItem xmlns:ds="http://schemas.openxmlformats.org/officeDocument/2006/customXml" ds:itemID="{43723FED-A2E0-415E-8B28-139637BC092B}">
  <ds:schemaRefs/>
</ds:datastoreItem>
</file>

<file path=customXml/itemProps30.xml><?xml version="1.0" encoding="utf-8"?>
<ds:datastoreItem xmlns:ds="http://schemas.openxmlformats.org/officeDocument/2006/customXml" ds:itemID="{5C7B3302-B90A-4A28-B374-FC63A2D12B80}">
  <ds:schemaRefs/>
</ds:datastoreItem>
</file>

<file path=customXml/itemProps4.xml><?xml version="1.0" encoding="utf-8"?>
<ds:datastoreItem xmlns:ds="http://schemas.openxmlformats.org/officeDocument/2006/customXml" ds:itemID="{B052E437-0E37-4BD0-B658-F410C70F086D}">
  <ds:schemaRefs/>
</ds:datastoreItem>
</file>

<file path=customXml/itemProps5.xml><?xml version="1.0" encoding="utf-8"?>
<ds:datastoreItem xmlns:ds="http://schemas.openxmlformats.org/officeDocument/2006/customXml" ds:itemID="{75EE5595-EB9F-41D4-B2D4-51D62F570062}">
  <ds:schemaRefs/>
</ds:datastoreItem>
</file>

<file path=customXml/itemProps6.xml><?xml version="1.0" encoding="utf-8"?>
<ds:datastoreItem xmlns:ds="http://schemas.openxmlformats.org/officeDocument/2006/customXml" ds:itemID="{3C302438-84D4-4410-883F-41F2AB7D30E2}">
  <ds:schemaRefs/>
</ds:datastoreItem>
</file>

<file path=customXml/itemProps7.xml><?xml version="1.0" encoding="utf-8"?>
<ds:datastoreItem xmlns:ds="http://schemas.openxmlformats.org/officeDocument/2006/customXml" ds:itemID="{FE87C2BA-4D9C-4A03-8ACC-AC033380FDD9}">
  <ds:schemaRefs/>
</ds:datastoreItem>
</file>

<file path=customXml/itemProps8.xml><?xml version="1.0" encoding="utf-8"?>
<ds:datastoreItem xmlns:ds="http://schemas.openxmlformats.org/officeDocument/2006/customXml" ds:itemID="{537D50E1-E116-4E1F-BBA2-BF976DC0D71C}">
  <ds:schemaRefs/>
</ds:datastoreItem>
</file>

<file path=customXml/itemProps9.xml><?xml version="1.0" encoding="utf-8"?>
<ds:datastoreItem xmlns:ds="http://schemas.openxmlformats.org/officeDocument/2006/customXml" ds:itemID="{15345BB6-FFF0-4812-9AF7-D4DE0D3D596A}">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322</Words>
  <Application>Microsoft Office PowerPoint</Application>
  <PresentationFormat>Widescreen</PresentationFormat>
  <Paragraphs>18</Paragraphs>
  <Slides>5</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5</vt:i4>
      </vt:variant>
    </vt:vector>
  </HeadingPairs>
  <TitlesOfParts>
    <vt:vector size="8" baseType="lpstr">
      <vt:lpstr>Arial</vt:lpstr>
      <vt:lpstr>Wingdings</vt:lpstr>
      <vt:lpstr>Blank</vt:lpstr>
      <vt:lpstr>Status fra SDU</vt:lpstr>
      <vt:lpstr>Workflow</vt:lpstr>
      <vt:lpstr>Indsamlet data</vt:lpstr>
      <vt:lpstr>Grøn open access</vt:lpstr>
      <vt:lpstr>Alt open 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2019-01-15T10:32:39Z</dcterms:created>
  <dcterms:modified xsi:type="dcterms:W3CDTF">2021-10-29T08:40:57Z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2019-03-26T09:32:31.2904676Z</vt:lpwstr>
  </property>
  <property fmtid="{D5CDD505-2E9C-101B-9397-08002B2CF9AE}" pid="3" name="TemplafyTenantId">
    <vt:lpwstr>sdu</vt:lpwstr>
  </property>
  <property fmtid="{D5CDD505-2E9C-101B-9397-08002B2CF9AE}" pid="4" name="TemplafyTemplateId">
    <vt:lpwstr>636891894186761813</vt:lpwstr>
  </property>
  <property fmtid="{D5CDD505-2E9C-101B-9397-08002B2CF9AE}" pid="5" name="TemplafyUserProfileId">
    <vt:lpwstr>636202435663863408</vt:lpwstr>
  </property>
  <property fmtid="{D5CDD505-2E9C-101B-9397-08002B2CF9AE}" pid="6" name="TemplafyLanguageCode">
    <vt:lpwstr>da-DK</vt:lpwstr>
  </property>
</Properties>
</file>