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17" r:id="rId4"/>
    <p:sldMasterId id="2147483886" r:id="rId5"/>
  </p:sldMasterIdLst>
  <p:notesMasterIdLst>
    <p:notesMasterId r:id="rId9"/>
  </p:notesMasterIdLst>
  <p:handoutMasterIdLst>
    <p:handoutMasterId r:id="rId10"/>
  </p:handoutMasterIdLst>
  <p:sldIdLst>
    <p:sldId id="1764" r:id="rId6"/>
    <p:sldId id="518" r:id="rId7"/>
    <p:sldId id="1756"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lene Nybro Thomsen" initials="MNT" lastIdx="1" clrIdx="0">
    <p:extLst>
      <p:ext uri="{19B8F6BF-5375-455C-9EA6-DF929625EA0E}">
        <p15:presenceInfo xmlns:p15="http://schemas.microsoft.com/office/powerpoint/2012/main" userId="Marlene Nybro Thomse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5D2B"/>
    <a:srgbClr val="15475E"/>
    <a:srgbClr val="DEDDD4"/>
    <a:srgbClr val="2B6B8B"/>
    <a:srgbClr val="343434"/>
    <a:srgbClr val="D76432"/>
    <a:srgbClr val="839FAD"/>
    <a:srgbClr val="AEB9C2"/>
    <a:srgbClr val="13344B"/>
    <a:srgbClr val="D350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F9C5B4-06DF-ACF5-72EA-3B5F2422F48F}" v="41" dt="2023-10-04T09:41:41.300"/>
    <p1510:client id="{72F91155-9E26-4F04-BC78-C079F01567F0}" v="810" dt="2023-10-04T08:25:25.371"/>
    <p1510:client id="{7D59E7D5-2C73-3E9F-79BE-55C5DFCE543B}" v="781" dt="2023-10-05T07:07:48.325"/>
    <p1510:client id="{DA8D804C-54D5-B04D-A6C5-92DA64FC0575}" v="5" dt="2023-10-05T07:04:59.887"/>
  </p1510:revLst>
</p1510:revInfo>
</file>

<file path=ppt/tableStyles.xml><?xml version="1.0" encoding="utf-8"?>
<a:tblStyleLst xmlns:a="http://schemas.openxmlformats.org/drawingml/2006/main" def="{5C22544A-7EE6-4342-B048-85BDC9FD1C3A}">
  <a:tblStyle styleId="{35758FB7-9AC5-4552-8A53-C91805E547FA}" styleName="Tema til typografi 1 - Markering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27F97BB-C833-4FB7-BDE5-3F7075034690}" styleName="Tema til typografi 2 - Markering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86" autoAdjust="0"/>
    <p:restoredTop sz="90544" autoAdjust="0"/>
  </p:normalViewPr>
  <p:slideViewPr>
    <p:cSldViewPr snapToGrid="0" snapToObjects="1">
      <p:cViewPr varScale="1">
        <p:scale>
          <a:sx n="67" d="100"/>
          <a:sy n="67" d="100"/>
        </p:scale>
        <p:origin x="1254" y="7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97" d="100"/>
          <a:sy n="97" d="100"/>
        </p:scale>
        <p:origin x="4328" y="20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324000" tIns="140400" rIns="91440" bIns="45720" rtlCol="0"/>
          <a:lstStyle>
            <a:lvl1pPr algn="l">
              <a:defRPr sz="1200"/>
            </a:lvl1pPr>
          </a:lstStyle>
          <a:p>
            <a:r>
              <a:rPr lang="en-US" sz="1000" dirty="0">
                <a:latin typeface="Arial"/>
                <a:cs typeface="Arial"/>
              </a:rPr>
              <a:t>Alexandra </a:t>
            </a:r>
            <a:r>
              <a:rPr lang="en-US" sz="1000" dirty="0" err="1">
                <a:latin typeface="Arial"/>
                <a:cs typeface="Arial"/>
              </a:rPr>
              <a:t>Instituttet</a:t>
            </a:r>
            <a:r>
              <a:rPr lang="en-US" sz="1000" dirty="0">
                <a:latin typeface="Arial"/>
                <a:cs typeface="Arial"/>
              </a:rPr>
              <a:t> A/S</a:t>
            </a: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140400" rIns="324000" bIns="45720" rtlCol="0"/>
          <a:lstStyle>
            <a:lvl1pPr algn="r">
              <a:defRPr sz="1200"/>
            </a:lvl1pPr>
          </a:lstStyle>
          <a:p>
            <a:fld id="{7D81D1EB-61A7-D240-BD37-28CAD73FE98A}" type="datetime1">
              <a:rPr lang="da-DK" sz="1000" smtClean="0">
                <a:latin typeface="Arial"/>
                <a:cs typeface="Arial"/>
              </a:rPr>
              <a:t>05-10-2023</a:t>
            </a:fld>
            <a:endParaRPr lang="en-US" sz="1000" dirty="0">
              <a:latin typeface="Arial"/>
              <a:cs typeface="Arial"/>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324000" tIns="45720" rIns="91440" bIns="140400" rtlCol="0" anchor="b"/>
          <a:lstStyle>
            <a:lvl1pPr algn="l">
              <a:defRPr sz="1200"/>
            </a:lvl1pPr>
          </a:lstStyle>
          <a:p>
            <a:endParaRPr lang="en-US" sz="1000" dirty="0">
              <a:latin typeface="Arial"/>
              <a:cs typeface="Arial"/>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6800" rIns="324000" bIns="140400" rtlCol="0" anchor="b"/>
          <a:lstStyle>
            <a:lvl1pPr algn="r">
              <a:defRPr sz="1200"/>
            </a:lvl1pPr>
          </a:lstStyle>
          <a:p>
            <a:fld id="{F866B022-B09A-2E4D-9493-717F53414D96}" type="slidenum">
              <a:rPr lang="en-US" sz="1000" smtClean="0">
                <a:latin typeface="Arial"/>
                <a:cs typeface="Arial"/>
              </a:rPr>
              <a:pPr/>
              <a:t>‹nr.›</a:t>
            </a:fld>
            <a:endParaRPr lang="en-US" sz="1000" dirty="0">
              <a:latin typeface="Arial"/>
              <a:cs typeface="Arial"/>
            </a:endParaRPr>
          </a:p>
        </p:txBody>
      </p:sp>
    </p:spTree>
    <p:extLst>
      <p:ext uri="{BB962C8B-B14F-4D97-AF65-F5344CB8AC3E}">
        <p14:creationId xmlns:p14="http://schemas.microsoft.com/office/powerpoint/2010/main" val="372519344"/>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anose="020B0604020202020204" pitchFamily="34" charset="0"/>
                <a:cs typeface="Arial" panose="020B0604020202020204" pitchFamily="34" charset="0"/>
              </a:defRPr>
            </a:lvl1pPr>
          </a:lstStyle>
          <a:p>
            <a:fld id="{C3329140-5B54-E44B-A83B-2F0841A702F6}" type="datetime1">
              <a:rPr lang="da-DK" smtClean="0"/>
              <a:t>05-10-2023</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a-DK" noProof="0" dirty="0" err="1"/>
              <a:t>Click</a:t>
            </a:r>
            <a:r>
              <a:rPr lang="da-DK" noProof="0" dirty="0"/>
              <a:t> to </a:t>
            </a:r>
            <a:r>
              <a:rPr lang="da-DK" noProof="0" dirty="0" err="1"/>
              <a:t>edit</a:t>
            </a:r>
            <a:r>
              <a:rPr lang="da-DK" noProof="0" dirty="0"/>
              <a:t> Master </a:t>
            </a:r>
            <a:r>
              <a:rPr lang="da-DK" noProof="0" dirty="0" err="1"/>
              <a:t>text</a:t>
            </a:r>
            <a:r>
              <a:rPr lang="da-DK" noProof="0" dirty="0"/>
              <a:t> </a:t>
            </a:r>
            <a:r>
              <a:rPr lang="da-DK" noProof="0" dirty="0" err="1"/>
              <a:t>styles</a:t>
            </a:r>
            <a:endParaRPr lang="da-DK" noProof="0" dirty="0"/>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anose="020B0604020202020204" pitchFamily="34" charset="0"/>
                <a:cs typeface="Arial" panose="020B0604020202020204" pitchFamily="34" charset="0"/>
              </a:defRPr>
            </a:lvl1pPr>
          </a:lstStyle>
          <a:p>
            <a:fld id="{D4145C21-BD28-5443-B79E-803A1768F527}" type="slidenum">
              <a:rPr lang="en-US" smtClean="0"/>
              <a:pPr/>
              <a:t>‹nr.›</a:t>
            </a:fld>
            <a:endParaRPr lang="en-US" dirty="0"/>
          </a:p>
        </p:txBody>
      </p:sp>
    </p:spTree>
    <p:extLst>
      <p:ext uri="{BB962C8B-B14F-4D97-AF65-F5344CB8AC3E}">
        <p14:creationId xmlns:p14="http://schemas.microsoft.com/office/powerpoint/2010/main" val="1334624752"/>
      </p:ext>
    </p:extLst>
  </p:cSld>
  <p:clrMap bg1="lt1" tx1="dk1" bg2="lt2" tx2="dk2" accent1="accent1" accent2="accent2" accent3="accent3" accent4="accent4" accent5="accent5" accent6="accent6" hlink="hlink" folHlink="folHlink"/>
  <p:hf/>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idehoved 3"/>
          <p:cNvSpPr>
            <a:spLocks noGrp="1"/>
          </p:cNvSpPr>
          <p:nvPr>
            <p:ph type="hdr" sz="quarter"/>
          </p:nvPr>
        </p:nvSpPr>
        <p:spPr/>
        <p:txBody>
          <a:bodyPr/>
          <a:lstStyle/>
          <a:p>
            <a:endParaRPr lang="en-US"/>
          </a:p>
        </p:txBody>
      </p:sp>
      <p:sp>
        <p:nvSpPr>
          <p:cNvPr id="5" name="Pladsholder til dato 4"/>
          <p:cNvSpPr>
            <a:spLocks noGrp="1"/>
          </p:cNvSpPr>
          <p:nvPr>
            <p:ph type="dt" idx="1"/>
          </p:nvPr>
        </p:nvSpPr>
        <p:spPr/>
        <p:txBody>
          <a:bodyPr/>
          <a:lstStyle/>
          <a:p>
            <a:fld id="{80A529D6-847C-874C-83FD-8B2E8D28766D}" type="datetime1">
              <a:rPr lang="da-DK" smtClean="0"/>
              <a:t>05-10-2023</a:t>
            </a:fld>
            <a:endParaRPr lang="en-US"/>
          </a:p>
        </p:txBody>
      </p:sp>
      <p:sp>
        <p:nvSpPr>
          <p:cNvPr id="6" name="Pladsholder til sidefod 5"/>
          <p:cNvSpPr>
            <a:spLocks noGrp="1"/>
          </p:cNvSpPr>
          <p:nvPr>
            <p:ph type="ftr" sz="quarter" idx="4"/>
          </p:nvPr>
        </p:nvSpPr>
        <p:spPr/>
        <p:txBody>
          <a:bodyPr/>
          <a:lstStyle/>
          <a:p>
            <a:endParaRPr lang="en-US"/>
          </a:p>
        </p:txBody>
      </p:sp>
      <p:sp>
        <p:nvSpPr>
          <p:cNvPr id="7" name="Pladsholder til slidenummer 6"/>
          <p:cNvSpPr>
            <a:spLocks noGrp="1"/>
          </p:cNvSpPr>
          <p:nvPr>
            <p:ph type="sldNum" sz="quarter" idx="5"/>
          </p:nvPr>
        </p:nvSpPr>
        <p:spPr/>
        <p:txBody>
          <a:bodyPr/>
          <a:lstStyle/>
          <a:p>
            <a:fld id="{D4145C21-BD28-5443-B79E-803A1768F527}" type="slidenum">
              <a:rPr lang="en-US" smtClean="0"/>
              <a:pPr/>
              <a:t>1</a:t>
            </a:fld>
            <a:endParaRPr lang="en-US"/>
          </a:p>
        </p:txBody>
      </p:sp>
    </p:spTree>
    <p:extLst>
      <p:ext uri="{BB962C8B-B14F-4D97-AF65-F5344CB8AC3E}">
        <p14:creationId xmlns:p14="http://schemas.microsoft.com/office/powerpoint/2010/main" val="27591281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r>
              <a:rPr lang="da-DK" dirty="0">
                <a:ea typeface="Calibri"/>
                <a:cs typeface="Calibri"/>
              </a:rPr>
              <a:t>Vi ønsker at blive klogere på de erfaringer, som både biblioteker og teknologiudbydere (af biblioteksteknologi) har gjort sigt - både de gode og mindre gode samt succeshistorier. Det vil have indflydelse på bibliotekernes fremtidige landskab både her i Dk og EU. </a:t>
            </a:r>
          </a:p>
          <a:p>
            <a:pPr marL="171450" indent="-171450">
              <a:buFont typeface="Arial" panose="020B0604020202020204" pitchFamily="34" charset="0"/>
              <a:buChar char="•"/>
            </a:pPr>
            <a:endParaRPr lang="da-DK" dirty="0">
              <a:ea typeface="Calibri"/>
              <a:cs typeface="Calibri"/>
            </a:endParaRPr>
          </a:p>
          <a:p>
            <a:pPr marL="171450" indent="-171450">
              <a:buFont typeface="Arial" panose="020B0604020202020204" pitchFamily="34" charset="0"/>
              <a:buChar char="•"/>
            </a:pPr>
            <a:r>
              <a:rPr lang="da-DK" dirty="0">
                <a:ea typeface="Calibri"/>
                <a:cs typeface="Calibri"/>
              </a:rPr>
              <a:t>LIBER = stemmen for </a:t>
            </a:r>
            <a:r>
              <a:rPr lang="da-DK" dirty="0" err="1">
                <a:ea typeface="Calibri"/>
                <a:cs typeface="Calibri"/>
              </a:rPr>
              <a:t>Euorpas</a:t>
            </a:r>
            <a:r>
              <a:rPr lang="da-DK" dirty="0">
                <a:ea typeface="Calibri"/>
                <a:cs typeface="Calibri"/>
              </a:rPr>
              <a:t> forskningssamfund </a:t>
            </a:r>
          </a:p>
        </p:txBody>
      </p:sp>
      <p:sp>
        <p:nvSpPr>
          <p:cNvPr id="4" name="Header Placeholder 3"/>
          <p:cNvSpPr>
            <a:spLocks noGrp="1"/>
          </p:cNvSpPr>
          <p:nvPr>
            <p:ph type="hdr" sz="quarter"/>
          </p:nvPr>
        </p:nvSpPr>
        <p:spPr/>
        <p:txBody>
          <a:bodyPr/>
          <a:lstStyle/>
          <a:p>
            <a:endParaRPr lang="en-US"/>
          </a:p>
        </p:txBody>
      </p:sp>
      <p:sp>
        <p:nvSpPr>
          <p:cNvPr id="5" name="Date Placeholder 4"/>
          <p:cNvSpPr>
            <a:spLocks noGrp="1"/>
          </p:cNvSpPr>
          <p:nvPr>
            <p:ph type="dt" idx="1"/>
          </p:nvPr>
        </p:nvSpPr>
        <p:spPr/>
        <p:txBody>
          <a:bodyPr/>
          <a:lstStyle/>
          <a:p>
            <a:fld id="{E0F5D9F7-E219-2941-BC37-435EB2816CBE}" type="datetime1">
              <a:rPr lang="da-DK" smtClean="0"/>
              <a:t>05-10-2023</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D4145C21-BD28-5443-B79E-803A1768F527}" type="slidenum">
              <a:rPr lang="en-US" smtClean="0"/>
              <a:pPr/>
              <a:t>2</a:t>
            </a:fld>
            <a:endParaRPr lang="en-US"/>
          </a:p>
        </p:txBody>
      </p:sp>
    </p:spTree>
    <p:extLst>
      <p:ext uri="{BB962C8B-B14F-4D97-AF65-F5344CB8AC3E}">
        <p14:creationId xmlns:p14="http://schemas.microsoft.com/office/powerpoint/2010/main" val="1324103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br>
              <a:rPr lang="en-US" dirty="0">
                <a:cs typeface="+mn-lt"/>
              </a:rPr>
            </a:br>
            <a:r>
              <a:rPr lang="da-DK" dirty="0"/>
              <a:t>Biblioteksteknologi: Udtrykket henviser til digitale teknologier udviklet til og/eller brugt i biblioteker til at administrere deres kerneaktiviteter og yde tjenester til deres brugere. For eksempel bruger biblioteker forskellige systemer til at administrere bibliotekskataloger, metadata, menneskelige ressourcer og andre ressourcer, materialeanskaffelse eller forskningsdata. Derudover har de brug for flere systemer til at levere opdagelsestjenester, elektroniske materialer, referenceydelser, undervisning osv. til deres brugere.</a:t>
            </a:r>
          </a:p>
          <a:p>
            <a:endParaRPr lang="da-DK" dirty="0">
              <a:ea typeface="Calibri"/>
              <a:cs typeface="Calibri"/>
            </a:endParaRPr>
          </a:p>
          <a:p>
            <a:endParaRPr lang="da-DK" dirty="0"/>
          </a:p>
          <a:p>
            <a:r>
              <a:rPr lang="da-DK"/>
              <a:t>Partnerskab: Udtrykket henviser til et kontraktligt forhold mellem et bibliotek og en biblioteksteknologileverandør, der kan være en privat virksomhedsleverandør eller en offentlig myndighed, der leverer lignende tjenester. Kontrakten kan være resultatet af en indkøbsproces eller baseret på andre typer af kontakter og forhandlinger.</a:t>
            </a:r>
          </a:p>
          <a:p>
            <a:endParaRPr lang="da-DK" dirty="0">
              <a:ea typeface="Calibri"/>
              <a:cs typeface="Calibri"/>
            </a:endParaRPr>
          </a:p>
        </p:txBody>
      </p:sp>
      <p:sp>
        <p:nvSpPr>
          <p:cNvPr id="4" name="Pladsholder til sidehoved 3"/>
          <p:cNvSpPr>
            <a:spLocks noGrp="1"/>
          </p:cNvSpPr>
          <p:nvPr>
            <p:ph type="hdr" sz="quarter"/>
          </p:nvPr>
        </p:nvSpPr>
        <p:spPr/>
        <p:txBody>
          <a:bodyPr/>
          <a:lstStyle/>
          <a:p>
            <a:endParaRPr lang="en-US"/>
          </a:p>
        </p:txBody>
      </p:sp>
      <p:sp>
        <p:nvSpPr>
          <p:cNvPr id="5" name="Pladsholder til dato 4"/>
          <p:cNvSpPr>
            <a:spLocks noGrp="1"/>
          </p:cNvSpPr>
          <p:nvPr>
            <p:ph type="dt" idx="1"/>
          </p:nvPr>
        </p:nvSpPr>
        <p:spPr/>
        <p:txBody>
          <a:bodyPr/>
          <a:lstStyle/>
          <a:p>
            <a:fld id="{17F0C595-824B-EE43-A658-7DB9DFE00E7B}" type="datetime1">
              <a:rPr lang="da-DK" smtClean="0"/>
              <a:t>05-10-2023</a:t>
            </a:fld>
            <a:endParaRPr lang="en-US"/>
          </a:p>
        </p:txBody>
      </p:sp>
      <p:sp>
        <p:nvSpPr>
          <p:cNvPr id="6" name="Pladsholder til sidefod 5"/>
          <p:cNvSpPr>
            <a:spLocks noGrp="1"/>
          </p:cNvSpPr>
          <p:nvPr>
            <p:ph type="ftr" sz="quarter" idx="4"/>
          </p:nvPr>
        </p:nvSpPr>
        <p:spPr/>
        <p:txBody>
          <a:bodyPr/>
          <a:lstStyle/>
          <a:p>
            <a:endParaRPr lang="en-US"/>
          </a:p>
        </p:txBody>
      </p:sp>
      <p:sp>
        <p:nvSpPr>
          <p:cNvPr id="7" name="Pladsholder til slidenummer 6"/>
          <p:cNvSpPr>
            <a:spLocks noGrp="1"/>
          </p:cNvSpPr>
          <p:nvPr>
            <p:ph type="sldNum" sz="quarter" idx="5"/>
          </p:nvPr>
        </p:nvSpPr>
        <p:spPr/>
        <p:txBody>
          <a:bodyPr/>
          <a:lstStyle/>
          <a:p>
            <a:fld id="{D4145C21-BD28-5443-B79E-803A1768F527}" type="slidenum">
              <a:rPr lang="en-US" smtClean="0"/>
              <a:pPr/>
              <a:t>3</a:t>
            </a:fld>
            <a:endParaRPr lang="en-US"/>
          </a:p>
        </p:txBody>
      </p:sp>
    </p:spTree>
    <p:extLst>
      <p:ext uri="{BB962C8B-B14F-4D97-AF65-F5344CB8AC3E}">
        <p14:creationId xmlns:p14="http://schemas.microsoft.com/office/powerpoint/2010/main" val="30792205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2.png"/></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ORSIDE">
    <p:bg>
      <p:bgPr>
        <a:solidFill>
          <a:srgbClr val="15475E"/>
        </a:solidFill>
        <a:effectLst/>
      </p:bgPr>
    </p:bg>
    <p:spTree>
      <p:nvGrpSpPr>
        <p:cNvPr id="1" name=""/>
        <p:cNvGrpSpPr/>
        <p:nvPr/>
      </p:nvGrpSpPr>
      <p:grpSpPr>
        <a:xfrm>
          <a:off x="0" y="0"/>
          <a:ext cx="0" cy="0"/>
          <a:chOff x="0" y="0"/>
          <a:chExt cx="0" cy="0"/>
        </a:xfrm>
      </p:grpSpPr>
      <p:pic>
        <p:nvPicPr>
          <p:cNvPr id="2" name="Billede 1">
            <a:extLst>
              <a:ext uri="{FF2B5EF4-FFF2-40B4-BE49-F238E27FC236}">
                <a16:creationId xmlns:a16="http://schemas.microsoft.com/office/drawing/2014/main" id="{76194059-F8A7-9BF2-4F60-9F760EC83860}"/>
              </a:ext>
            </a:extLst>
          </p:cNvPr>
          <p:cNvPicPr>
            <a:picLocks noChangeAspect="1"/>
          </p:cNvPicPr>
          <p:nvPr userDrawn="1"/>
        </p:nvPicPr>
        <p:blipFill>
          <a:blip r:embed="rId2">
            <a:alphaModFix/>
            <a:duotone>
              <a:schemeClr val="accent2">
                <a:shade val="45000"/>
                <a:satMod val="135000"/>
              </a:schemeClr>
              <a:prstClr val="white"/>
            </a:duotone>
          </a:blip>
          <a:stretch>
            <a:fillRect/>
          </a:stretch>
        </p:blipFill>
        <p:spPr>
          <a:xfrm>
            <a:off x="0" y="-1"/>
            <a:ext cx="3338286" cy="6858001"/>
          </a:xfrm>
          <a:prstGeom prst="rect">
            <a:avLst/>
          </a:prstGeom>
        </p:spPr>
      </p:pic>
      <p:sp>
        <p:nvSpPr>
          <p:cNvPr id="9" name="Titel 4">
            <a:extLst>
              <a:ext uri="{FF2B5EF4-FFF2-40B4-BE49-F238E27FC236}">
                <a16:creationId xmlns:a16="http://schemas.microsoft.com/office/drawing/2014/main" id="{409FCA8D-9749-854C-AC35-14A1BE86987E}"/>
              </a:ext>
            </a:extLst>
          </p:cNvPr>
          <p:cNvSpPr>
            <a:spLocks noGrp="1"/>
          </p:cNvSpPr>
          <p:nvPr>
            <p:ph type="title" hasCustomPrompt="1"/>
          </p:nvPr>
        </p:nvSpPr>
        <p:spPr>
          <a:xfrm>
            <a:off x="1438382" y="1800000"/>
            <a:ext cx="7926335" cy="2491200"/>
          </a:xfrm>
          <a:prstGeom prst="rect">
            <a:avLst/>
          </a:prstGeom>
        </p:spPr>
        <p:txBody>
          <a:bodyPr wrap="square">
            <a:noAutofit/>
          </a:bodyPr>
          <a:lstStyle>
            <a:lvl1pPr>
              <a:lnSpc>
                <a:spcPct val="100000"/>
              </a:lnSpc>
              <a:defRPr sz="5400" b="1" i="0" cap="all" baseline="0">
                <a:solidFill>
                  <a:schemeClr val="bg1"/>
                </a:solidFill>
                <a:latin typeface="Arial Black" panose="020B0604020202020204" pitchFamily="34" charset="0"/>
                <a:cs typeface="Arial Black" panose="020B0604020202020204" pitchFamily="34" charset="0"/>
              </a:defRPr>
            </a:lvl1pPr>
          </a:lstStyle>
          <a:p>
            <a:r>
              <a:rPr lang="da-DK" noProof="0" dirty="0"/>
              <a:t>Klik for at redigere i masteren</a:t>
            </a:r>
          </a:p>
        </p:txBody>
      </p:sp>
      <p:sp>
        <p:nvSpPr>
          <p:cNvPr id="10" name="Undertitel 2">
            <a:extLst>
              <a:ext uri="{FF2B5EF4-FFF2-40B4-BE49-F238E27FC236}">
                <a16:creationId xmlns:a16="http://schemas.microsoft.com/office/drawing/2014/main" id="{72872625-1661-5449-8659-BFA35B14FB32}"/>
              </a:ext>
            </a:extLst>
          </p:cNvPr>
          <p:cNvSpPr>
            <a:spLocks noGrp="1"/>
          </p:cNvSpPr>
          <p:nvPr>
            <p:ph type="subTitle" idx="1" hasCustomPrompt="1"/>
          </p:nvPr>
        </p:nvSpPr>
        <p:spPr>
          <a:xfrm>
            <a:off x="1441448" y="4320000"/>
            <a:ext cx="7926334" cy="635330"/>
          </a:xfrm>
        </p:spPr>
        <p:txBody>
          <a:bodyPr/>
          <a:lstStyle>
            <a:lvl1pPr marL="11113" indent="0" algn="l">
              <a:buNone/>
              <a:tabLst/>
              <a:defRPr sz="1800" cap="all"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noProof="0" dirty="0"/>
              <a:t>Klik for at redigere i masteren</a:t>
            </a:r>
          </a:p>
        </p:txBody>
      </p:sp>
      <p:sp>
        <p:nvSpPr>
          <p:cNvPr id="4" name="Text Placeholder 3">
            <a:extLst>
              <a:ext uri="{FF2B5EF4-FFF2-40B4-BE49-F238E27FC236}">
                <a16:creationId xmlns:a16="http://schemas.microsoft.com/office/drawing/2014/main" id="{7923E330-E0FE-054F-AA05-A7AC62954C75}"/>
              </a:ext>
            </a:extLst>
          </p:cNvPr>
          <p:cNvSpPr>
            <a:spLocks noGrp="1"/>
          </p:cNvSpPr>
          <p:nvPr>
            <p:ph type="body" sz="quarter" idx="10" hasCustomPrompt="1"/>
          </p:nvPr>
        </p:nvSpPr>
        <p:spPr>
          <a:xfrm>
            <a:off x="1438382" y="5040000"/>
            <a:ext cx="7926334" cy="455332"/>
          </a:xfrm>
        </p:spPr>
        <p:txBody>
          <a:bodyPr/>
          <a:lstStyle>
            <a:lvl1pPr>
              <a:buNone/>
              <a:defRPr sz="1200" cap="all" baseline="0">
                <a:solidFill>
                  <a:schemeClr val="bg1"/>
                </a:solidFill>
              </a:defRPr>
            </a:lvl1pPr>
          </a:lstStyle>
          <a:p>
            <a:pPr lvl="0"/>
            <a:r>
              <a:rPr lang="da-DK" noProof="0" dirty="0"/>
              <a:t>Klik for at redigere i masteren</a:t>
            </a:r>
          </a:p>
        </p:txBody>
      </p:sp>
      <p:pic>
        <p:nvPicPr>
          <p:cNvPr id="3" name="Billede 2">
            <a:extLst>
              <a:ext uri="{FF2B5EF4-FFF2-40B4-BE49-F238E27FC236}">
                <a16:creationId xmlns:a16="http://schemas.microsoft.com/office/drawing/2014/main" id="{C18D8520-4E54-2C17-6693-54D198328BE2}"/>
              </a:ext>
            </a:extLst>
          </p:cNvPr>
          <p:cNvPicPr>
            <a:picLocks noChangeAspect="1"/>
          </p:cNvPicPr>
          <p:nvPr userDrawn="1"/>
        </p:nvPicPr>
        <p:blipFill>
          <a:blip r:embed="rId3"/>
          <a:stretch>
            <a:fillRect/>
          </a:stretch>
        </p:blipFill>
        <p:spPr>
          <a:xfrm>
            <a:off x="9360000" y="5959493"/>
            <a:ext cx="2520000" cy="508032"/>
          </a:xfrm>
          <a:prstGeom prst="rect">
            <a:avLst/>
          </a:prstGeom>
        </p:spPr>
      </p:pic>
      <p:pic>
        <p:nvPicPr>
          <p:cNvPr id="6" name="Billede 5">
            <a:extLst>
              <a:ext uri="{FF2B5EF4-FFF2-40B4-BE49-F238E27FC236}">
                <a16:creationId xmlns:a16="http://schemas.microsoft.com/office/drawing/2014/main" id="{8647BA54-FF6C-674D-723A-DECA06359A97}"/>
              </a:ext>
            </a:extLst>
          </p:cNvPr>
          <p:cNvPicPr>
            <a:picLocks noChangeAspect="1"/>
          </p:cNvPicPr>
          <p:nvPr userDrawn="1"/>
        </p:nvPicPr>
        <p:blipFill>
          <a:blip r:embed="rId4"/>
          <a:stretch>
            <a:fillRect/>
          </a:stretch>
        </p:blipFill>
        <p:spPr>
          <a:xfrm>
            <a:off x="1439999" y="6247493"/>
            <a:ext cx="3852000" cy="235957"/>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å slide 2">
    <p:bg>
      <p:bgPr>
        <a:solidFill>
          <a:srgbClr val="DEDDD4"/>
        </a:solidFill>
        <a:effectLst/>
      </p:bgPr>
    </p:bg>
    <p:spTree>
      <p:nvGrpSpPr>
        <p:cNvPr id="1" name=""/>
        <p:cNvGrpSpPr/>
        <p:nvPr/>
      </p:nvGrpSpPr>
      <p:grpSpPr>
        <a:xfrm>
          <a:off x="0" y="0"/>
          <a:ext cx="0" cy="0"/>
          <a:chOff x="0" y="0"/>
          <a:chExt cx="0" cy="0"/>
        </a:xfrm>
      </p:grpSpPr>
      <p:sp>
        <p:nvSpPr>
          <p:cNvPr id="9" name="Title Placeholder 4">
            <a:extLst>
              <a:ext uri="{FF2B5EF4-FFF2-40B4-BE49-F238E27FC236}">
                <a16:creationId xmlns:a16="http://schemas.microsoft.com/office/drawing/2014/main" id="{428A49A8-7DC3-9A4F-9771-3C7CD6044733}"/>
              </a:ext>
            </a:extLst>
          </p:cNvPr>
          <p:cNvSpPr>
            <a:spLocks noGrp="1"/>
          </p:cNvSpPr>
          <p:nvPr>
            <p:ph type="title" hasCustomPrompt="1"/>
          </p:nvPr>
        </p:nvSpPr>
        <p:spPr>
          <a:xfrm>
            <a:off x="1440000" y="720000"/>
            <a:ext cx="9856357" cy="553998"/>
          </a:xfrm>
          <a:prstGeom prst="rect">
            <a:avLst/>
          </a:prstGeom>
        </p:spPr>
        <p:txBody>
          <a:bodyPr vert="horz" wrap="square" lIns="0" tIns="0" rIns="0" bIns="0" rtlCol="0" anchor="t" anchorCtr="0">
            <a:spAutoFit/>
          </a:bodyPr>
          <a:lstStyle/>
          <a:p>
            <a:r>
              <a:rPr lang="da-DK" noProof="0" dirty="0"/>
              <a:t>Klik for at redigere i masteren</a:t>
            </a:r>
          </a:p>
        </p:txBody>
      </p:sp>
      <p:sp>
        <p:nvSpPr>
          <p:cNvPr id="10" name="Text Placeholder 2">
            <a:extLst>
              <a:ext uri="{FF2B5EF4-FFF2-40B4-BE49-F238E27FC236}">
                <a16:creationId xmlns:a16="http://schemas.microsoft.com/office/drawing/2014/main" id="{0BFFC66B-5AED-2744-BFAE-4D029775EE38}"/>
              </a:ext>
            </a:extLst>
          </p:cNvPr>
          <p:cNvSpPr>
            <a:spLocks noGrp="1"/>
          </p:cNvSpPr>
          <p:nvPr>
            <p:ph idx="1"/>
          </p:nvPr>
        </p:nvSpPr>
        <p:spPr>
          <a:xfrm>
            <a:off x="1440001" y="1800000"/>
            <a:ext cx="4680000" cy="4320000"/>
          </a:xfrm>
          <a:prstGeom prst="rect">
            <a:avLst/>
          </a:prstGeom>
        </p:spPr>
        <p:txBody>
          <a:bodyPr vert="horz" lIns="0" tIns="0" rIns="0" bIns="0" rtlCol="0">
            <a:noAutofit/>
          </a:bodyPr>
          <a:lstStyle>
            <a:lvl1pPr>
              <a:spcBef>
                <a:spcPts val="600"/>
              </a:spcBef>
              <a:defRPr>
                <a:solidFill>
                  <a:srgbClr val="343434"/>
                </a:solidFill>
              </a:defRPr>
            </a:lvl1pPr>
            <a:lvl2pPr marL="720000">
              <a:spcBef>
                <a:spcPts val="600"/>
              </a:spcBef>
              <a:defRPr>
                <a:solidFill>
                  <a:srgbClr val="343434"/>
                </a:solidFill>
              </a:defRPr>
            </a:lvl2pPr>
            <a:lvl3pPr marL="1080000">
              <a:spcBef>
                <a:spcPts val="600"/>
              </a:spcBef>
              <a:defRPr sz="1800">
                <a:solidFill>
                  <a:srgbClr val="343434"/>
                </a:solidFill>
              </a:defRPr>
            </a:lvl3pPr>
          </a:lstStyle>
          <a:p>
            <a:pPr lvl="0"/>
            <a:r>
              <a:rPr lang="da-DK" noProof="0" dirty="0"/>
              <a:t>Klik for at redigere teksttypografierne i masteren</a:t>
            </a:r>
          </a:p>
          <a:p>
            <a:pPr lvl="1"/>
            <a:r>
              <a:rPr lang="da-DK" noProof="0" dirty="0"/>
              <a:t>Andet niveau</a:t>
            </a:r>
          </a:p>
          <a:p>
            <a:pPr lvl="2"/>
            <a:r>
              <a:rPr lang="da-DK" noProof="0" dirty="0"/>
              <a:t>Tredje niveau</a:t>
            </a:r>
          </a:p>
          <a:p>
            <a:pPr lvl="2"/>
            <a:r>
              <a:rPr lang="da-DK" noProof="0" dirty="0"/>
              <a:t>Fjerde niveau</a:t>
            </a:r>
          </a:p>
        </p:txBody>
      </p:sp>
      <p:sp>
        <p:nvSpPr>
          <p:cNvPr id="12" name="Text Placeholder 2">
            <a:extLst>
              <a:ext uri="{FF2B5EF4-FFF2-40B4-BE49-F238E27FC236}">
                <a16:creationId xmlns:a16="http://schemas.microsoft.com/office/drawing/2014/main" id="{FCC82B20-F43C-1945-B421-5A11B0AE8188}"/>
              </a:ext>
            </a:extLst>
          </p:cNvPr>
          <p:cNvSpPr>
            <a:spLocks noGrp="1"/>
          </p:cNvSpPr>
          <p:nvPr>
            <p:ph idx="10"/>
          </p:nvPr>
        </p:nvSpPr>
        <p:spPr>
          <a:xfrm>
            <a:off x="6616357" y="1800000"/>
            <a:ext cx="4680000" cy="4320000"/>
          </a:xfrm>
          <a:prstGeom prst="rect">
            <a:avLst/>
          </a:prstGeom>
        </p:spPr>
        <p:txBody>
          <a:bodyPr vert="horz" lIns="0" tIns="0" rIns="0" bIns="0" rtlCol="0">
            <a:noAutofit/>
          </a:bodyPr>
          <a:lstStyle>
            <a:lvl1pPr>
              <a:spcBef>
                <a:spcPts val="600"/>
              </a:spcBef>
              <a:defRPr>
                <a:solidFill>
                  <a:srgbClr val="343434"/>
                </a:solidFill>
              </a:defRPr>
            </a:lvl1pPr>
            <a:lvl2pPr marL="720000">
              <a:spcBef>
                <a:spcPts val="600"/>
              </a:spcBef>
              <a:defRPr>
                <a:solidFill>
                  <a:srgbClr val="343434"/>
                </a:solidFill>
              </a:defRPr>
            </a:lvl2pPr>
            <a:lvl3pPr marL="1080000">
              <a:spcBef>
                <a:spcPts val="600"/>
              </a:spcBef>
              <a:defRPr sz="1800">
                <a:solidFill>
                  <a:srgbClr val="343434"/>
                </a:solidFill>
              </a:defRPr>
            </a:lvl3pPr>
          </a:lstStyle>
          <a:p>
            <a:pPr lvl="0"/>
            <a:r>
              <a:rPr lang="da-DK" noProof="0" dirty="0"/>
              <a:t>Klik for at redigere teksttypografierne i masteren</a:t>
            </a:r>
          </a:p>
          <a:p>
            <a:pPr lvl="1"/>
            <a:r>
              <a:rPr lang="da-DK" noProof="0" dirty="0"/>
              <a:t>Andet niveau</a:t>
            </a:r>
          </a:p>
          <a:p>
            <a:pPr lvl="2"/>
            <a:r>
              <a:rPr lang="da-DK" noProof="0" dirty="0"/>
              <a:t>Tredje niveau</a:t>
            </a:r>
          </a:p>
          <a:p>
            <a:pPr lvl="2"/>
            <a:r>
              <a:rPr lang="da-DK" noProof="0" dirty="0"/>
              <a:t>Fjerde niveau</a:t>
            </a:r>
          </a:p>
        </p:txBody>
      </p:sp>
      <p:sp>
        <p:nvSpPr>
          <p:cNvPr id="8" name="Pladsholder til dato 7">
            <a:extLst>
              <a:ext uri="{FF2B5EF4-FFF2-40B4-BE49-F238E27FC236}">
                <a16:creationId xmlns:a16="http://schemas.microsoft.com/office/drawing/2014/main" id="{6C7B25B8-D666-6AC6-3F20-AB0F4C1D8EEF}"/>
              </a:ext>
            </a:extLst>
          </p:cNvPr>
          <p:cNvSpPr>
            <a:spLocks noGrp="1"/>
          </p:cNvSpPr>
          <p:nvPr>
            <p:ph type="dt" sz="half" idx="11"/>
          </p:nvPr>
        </p:nvSpPr>
        <p:spPr/>
        <p:txBody>
          <a:bodyPr/>
          <a:lstStyle/>
          <a:p>
            <a:fld id="{DE730D0D-38FE-0042-8EB5-DCAEEC911162}" type="datetime1">
              <a:rPr lang="da-DK" smtClean="0"/>
              <a:t>05-10-2023</a:t>
            </a:fld>
            <a:endParaRPr lang="en-GB" dirty="0"/>
          </a:p>
        </p:txBody>
      </p:sp>
      <p:sp>
        <p:nvSpPr>
          <p:cNvPr id="11" name="Pladsholder til sidefod 10">
            <a:extLst>
              <a:ext uri="{FF2B5EF4-FFF2-40B4-BE49-F238E27FC236}">
                <a16:creationId xmlns:a16="http://schemas.microsoft.com/office/drawing/2014/main" id="{3B4630DD-1276-723F-9DCF-490CE1959824}"/>
              </a:ext>
            </a:extLst>
          </p:cNvPr>
          <p:cNvSpPr>
            <a:spLocks noGrp="1"/>
          </p:cNvSpPr>
          <p:nvPr>
            <p:ph type="ftr" sz="quarter" idx="12"/>
          </p:nvPr>
        </p:nvSpPr>
        <p:spPr/>
        <p:txBody>
          <a:bodyPr/>
          <a:lstStyle/>
          <a:p>
            <a:r>
              <a:rPr lang="en-GB"/>
              <a:t>© ALEXANDRA INST</a:t>
            </a:r>
            <a:r>
              <a:rPr lang="en-GB">
                <a:solidFill>
                  <a:schemeClr val="accent3"/>
                </a:solidFill>
              </a:rPr>
              <a:t>IT</a:t>
            </a:r>
            <a:r>
              <a:rPr lang="en-GB"/>
              <a:t>UTTET</a:t>
            </a:r>
            <a:endParaRPr lang="en-GB" dirty="0"/>
          </a:p>
        </p:txBody>
      </p:sp>
      <p:sp>
        <p:nvSpPr>
          <p:cNvPr id="13" name="Pladsholder til slidenummer 12">
            <a:extLst>
              <a:ext uri="{FF2B5EF4-FFF2-40B4-BE49-F238E27FC236}">
                <a16:creationId xmlns:a16="http://schemas.microsoft.com/office/drawing/2014/main" id="{E1DD6F8C-4FDE-043D-2FB1-59DBD2F3DF83}"/>
              </a:ext>
            </a:extLst>
          </p:cNvPr>
          <p:cNvSpPr>
            <a:spLocks noGrp="1"/>
          </p:cNvSpPr>
          <p:nvPr>
            <p:ph type="sldNum" sz="quarter" idx="13"/>
          </p:nvPr>
        </p:nvSpPr>
        <p:spPr/>
        <p:txBody>
          <a:bodyPr/>
          <a:lstStyle/>
          <a:p>
            <a:fld id="{06AC9228-041E-BE4C-A177-9A7A550E9A48}" type="slidenum">
              <a:rPr lang="en-GB" smtClean="0"/>
              <a:pPr/>
              <a:t>‹nr.›</a:t>
            </a:fld>
            <a:endParaRPr lang="en-GB" dirty="0"/>
          </a:p>
        </p:txBody>
      </p:sp>
    </p:spTree>
    <p:extLst>
      <p:ext uri="{BB962C8B-B14F-4D97-AF65-F5344CB8AC3E}">
        <p14:creationId xmlns:p14="http://schemas.microsoft.com/office/powerpoint/2010/main" val="531828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rå slide 3">
    <p:bg>
      <p:bgPr>
        <a:solidFill>
          <a:srgbClr val="DEDDD4"/>
        </a:solidFill>
        <a:effectLst/>
      </p:bgPr>
    </p:bg>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14DFB6E2-64E7-8142-9C16-FF850D4F8418}"/>
              </a:ext>
            </a:extLst>
          </p:cNvPr>
          <p:cNvSpPr>
            <a:spLocks noGrp="1"/>
          </p:cNvSpPr>
          <p:nvPr>
            <p:ph type="title" hasCustomPrompt="1"/>
          </p:nvPr>
        </p:nvSpPr>
        <p:spPr>
          <a:xfrm>
            <a:off x="360000" y="1080000"/>
            <a:ext cx="3498679" cy="1661993"/>
          </a:xfrm>
          <a:prstGeom prst="rect">
            <a:avLst/>
          </a:prstGeom>
        </p:spPr>
        <p:txBody>
          <a:bodyPr/>
          <a:lstStyle>
            <a:lvl1pPr>
              <a:defRPr sz="3600">
                <a:solidFill>
                  <a:srgbClr val="343434"/>
                </a:solidFill>
              </a:defRPr>
            </a:lvl1pPr>
          </a:lstStyle>
          <a:p>
            <a:r>
              <a:rPr lang="da-DK" noProof="0" dirty="0"/>
              <a:t>Klik for at redigere i masteren</a:t>
            </a:r>
          </a:p>
        </p:txBody>
      </p:sp>
      <p:sp>
        <p:nvSpPr>
          <p:cNvPr id="3" name="Pladsholder til tekst 3">
            <a:extLst>
              <a:ext uri="{FF2B5EF4-FFF2-40B4-BE49-F238E27FC236}">
                <a16:creationId xmlns:a16="http://schemas.microsoft.com/office/drawing/2014/main" id="{32B8AAA8-0DE4-0140-84C9-9A0D444C0EE3}"/>
              </a:ext>
            </a:extLst>
          </p:cNvPr>
          <p:cNvSpPr>
            <a:spLocks noGrp="1"/>
          </p:cNvSpPr>
          <p:nvPr>
            <p:ph type="body" sz="quarter" idx="10"/>
          </p:nvPr>
        </p:nvSpPr>
        <p:spPr>
          <a:xfrm>
            <a:off x="4140000" y="1080000"/>
            <a:ext cx="7170484" cy="5025378"/>
          </a:xfrm>
        </p:spPr>
        <p:txBody>
          <a:bodyPr/>
          <a:lstStyle>
            <a:lvl1pPr>
              <a:spcBef>
                <a:spcPts val="600"/>
              </a:spcBef>
              <a:buClr>
                <a:srgbClr val="BF5D2B"/>
              </a:buClr>
              <a:defRPr>
                <a:solidFill>
                  <a:srgbClr val="343434"/>
                </a:solidFill>
              </a:defRPr>
            </a:lvl1pPr>
            <a:lvl2pPr marL="720000">
              <a:spcBef>
                <a:spcPts val="600"/>
              </a:spcBef>
              <a:buClr>
                <a:srgbClr val="BF5D2B"/>
              </a:buClr>
              <a:defRPr>
                <a:solidFill>
                  <a:srgbClr val="343434"/>
                </a:solidFill>
              </a:defRPr>
            </a:lvl2pPr>
            <a:lvl3pPr marL="1080000">
              <a:spcBef>
                <a:spcPts val="600"/>
              </a:spcBef>
              <a:buClr>
                <a:srgbClr val="BF5D2B"/>
              </a:buClr>
              <a:defRPr sz="1800">
                <a:solidFill>
                  <a:srgbClr val="343434"/>
                </a:solidFill>
              </a:defRPr>
            </a:lvl3pPr>
            <a:lvl5pPr marL="342900" indent="-342900">
              <a:buFont typeface="Arial" panose="020B0604020202020204" pitchFamily="34" charset="0"/>
              <a:buChar char="•"/>
              <a:defRPr/>
            </a:lvl5pPr>
          </a:lstStyle>
          <a:p>
            <a:pPr lvl="0"/>
            <a:r>
              <a:rPr lang="da-DK" noProof="0" dirty="0"/>
              <a:t>Klik for at redigere teksttypografierne i masteren</a:t>
            </a:r>
          </a:p>
          <a:p>
            <a:pPr lvl="1"/>
            <a:r>
              <a:rPr lang="da-DK" noProof="0" dirty="0"/>
              <a:t>Andet niveau</a:t>
            </a:r>
          </a:p>
          <a:p>
            <a:pPr lvl="2"/>
            <a:r>
              <a:rPr lang="da-DK" noProof="0" dirty="0"/>
              <a:t>Tredje niveau</a:t>
            </a:r>
          </a:p>
          <a:p>
            <a:pPr lvl="2"/>
            <a:r>
              <a:rPr lang="da-DK" noProof="0" dirty="0"/>
              <a:t>Fjerde niveau</a:t>
            </a:r>
          </a:p>
        </p:txBody>
      </p:sp>
      <p:sp>
        <p:nvSpPr>
          <p:cNvPr id="10" name="Pladsholder til dato 9">
            <a:extLst>
              <a:ext uri="{FF2B5EF4-FFF2-40B4-BE49-F238E27FC236}">
                <a16:creationId xmlns:a16="http://schemas.microsoft.com/office/drawing/2014/main" id="{CBF6D952-65F4-1D17-3A21-84FC35AF791D}"/>
              </a:ext>
            </a:extLst>
          </p:cNvPr>
          <p:cNvSpPr>
            <a:spLocks noGrp="1"/>
          </p:cNvSpPr>
          <p:nvPr>
            <p:ph type="dt" sz="half" idx="11"/>
          </p:nvPr>
        </p:nvSpPr>
        <p:spPr/>
        <p:txBody>
          <a:bodyPr/>
          <a:lstStyle/>
          <a:p>
            <a:fld id="{EB99F3EE-94D4-0040-8BDE-E23753DA0C83}" type="datetime1">
              <a:rPr lang="da-DK" smtClean="0"/>
              <a:t>05-10-2023</a:t>
            </a:fld>
            <a:endParaRPr lang="en-GB" dirty="0"/>
          </a:p>
        </p:txBody>
      </p:sp>
      <p:sp>
        <p:nvSpPr>
          <p:cNvPr id="11" name="Pladsholder til sidefod 10">
            <a:extLst>
              <a:ext uri="{FF2B5EF4-FFF2-40B4-BE49-F238E27FC236}">
                <a16:creationId xmlns:a16="http://schemas.microsoft.com/office/drawing/2014/main" id="{2ECF2E8E-F956-B206-AAB3-B5198A241C2B}"/>
              </a:ext>
            </a:extLst>
          </p:cNvPr>
          <p:cNvSpPr>
            <a:spLocks noGrp="1"/>
          </p:cNvSpPr>
          <p:nvPr>
            <p:ph type="ftr" sz="quarter" idx="12"/>
          </p:nvPr>
        </p:nvSpPr>
        <p:spPr/>
        <p:txBody>
          <a:bodyPr/>
          <a:lstStyle/>
          <a:p>
            <a:r>
              <a:rPr lang="en-GB"/>
              <a:t>© ALEXANDRA INST</a:t>
            </a:r>
            <a:r>
              <a:rPr lang="en-GB">
                <a:solidFill>
                  <a:schemeClr val="accent3"/>
                </a:solidFill>
              </a:rPr>
              <a:t>IT</a:t>
            </a:r>
            <a:r>
              <a:rPr lang="en-GB"/>
              <a:t>UTTET</a:t>
            </a:r>
            <a:endParaRPr lang="en-GB" dirty="0"/>
          </a:p>
        </p:txBody>
      </p:sp>
      <p:sp>
        <p:nvSpPr>
          <p:cNvPr id="12" name="Pladsholder til slidenummer 11">
            <a:extLst>
              <a:ext uri="{FF2B5EF4-FFF2-40B4-BE49-F238E27FC236}">
                <a16:creationId xmlns:a16="http://schemas.microsoft.com/office/drawing/2014/main" id="{3D343D09-3296-CF29-524C-B780050DF7CF}"/>
              </a:ext>
            </a:extLst>
          </p:cNvPr>
          <p:cNvSpPr>
            <a:spLocks noGrp="1"/>
          </p:cNvSpPr>
          <p:nvPr>
            <p:ph type="sldNum" sz="quarter" idx="13"/>
          </p:nvPr>
        </p:nvSpPr>
        <p:spPr/>
        <p:txBody>
          <a:bodyPr/>
          <a:lstStyle/>
          <a:p>
            <a:fld id="{06AC9228-041E-BE4C-A177-9A7A550E9A48}" type="slidenum">
              <a:rPr lang="en-GB" smtClean="0"/>
              <a:pPr/>
              <a:t>‹nr.›</a:t>
            </a:fld>
            <a:endParaRPr lang="en-GB" dirty="0"/>
          </a:p>
        </p:txBody>
      </p:sp>
    </p:spTree>
    <p:extLst>
      <p:ext uri="{BB962C8B-B14F-4D97-AF65-F5344CB8AC3E}">
        <p14:creationId xmlns:p14="http://schemas.microsoft.com/office/powerpoint/2010/main" val="38930548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Grå slide 4">
    <p:bg>
      <p:bgPr>
        <a:solidFill>
          <a:srgbClr val="DEDDD4"/>
        </a:solidFill>
        <a:effectLst/>
      </p:bgPr>
    </p:bg>
    <p:spTree>
      <p:nvGrpSpPr>
        <p:cNvPr id="1" name=""/>
        <p:cNvGrpSpPr/>
        <p:nvPr/>
      </p:nvGrpSpPr>
      <p:grpSpPr>
        <a:xfrm>
          <a:off x="0" y="0"/>
          <a:ext cx="0" cy="0"/>
          <a:chOff x="0" y="0"/>
          <a:chExt cx="0" cy="0"/>
        </a:xfrm>
      </p:grpSpPr>
      <p:sp>
        <p:nvSpPr>
          <p:cNvPr id="11" name="Title Placeholder 4">
            <a:extLst>
              <a:ext uri="{FF2B5EF4-FFF2-40B4-BE49-F238E27FC236}">
                <a16:creationId xmlns:a16="http://schemas.microsoft.com/office/drawing/2014/main" id="{D943BCA5-A9D1-3C4A-B419-FA4758A2554A}"/>
              </a:ext>
            </a:extLst>
          </p:cNvPr>
          <p:cNvSpPr>
            <a:spLocks noGrp="1"/>
          </p:cNvSpPr>
          <p:nvPr>
            <p:ph type="title" hasCustomPrompt="1"/>
          </p:nvPr>
        </p:nvSpPr>
        <p:spPr>
          <a:xfrm>
            <a:off x="1440000" y="1800000"/>
            <a:ext cx="3300965" cy="1661993"/>
          </a:xfrm>
          <a:prstGeom prst="rect">
            <a:avLst/>
          </a:prstGeom>
        </p:spPr>
        <p:txBody>
          <a:bodyPr vert="horz" wrap="square" lIns="0" tIns="0" rIns="0" bIns="0" rtlCol="0" anchor="t" anchorCtr="0">
            <a:spAutoFit/>
          </a:bodyPr>
          <a:lstStyle>
            <a:lvl1pPr algn="l">
              <a:defRPr>
                <a:solidFill>
                  <a:srgbClr val="343434"/>
                </a:solidFill>
              </a:defRPr>
            </a:lvl1pPr>
          </a:lstStyle>
          <a:p>
            <a:r>
              <a:rPr lang="da-DK" noProof="0" dirty="0"/>
              <a:t>Klik for at redigere i masteren</a:t>
            </a:r>
          </a:p>
        </p:txBody>
      </p:sp>
      <p:sp>
        <p:nvSpPr>
          <p:cNvPr id="9" name="Pladsholder til tekst 3">
            <a:extLst>
              <a:ext uri="{FF2B5EF4-FFF2-40B4-BE49-F238E27FC236}">
                <a16:creationId xmlns:a16="http://schemas.microsoft.com/office/drawing/2014/main" id="{54EA145E-2D74-D94E-BB16-46323B3937C3}"/>
              </a:ext>
            </a:extLst>
          </p:cNvPr>
          <p:cNvSpPr>
            <a:spLocks noGrp="1"/>
          </p:cNvSpPr>
          <p:nvPr>
            <p:ph type="body" sz="quarter" idx="10"/>
          </p:nvPr>
        </p:nvSpPr>
        <p:spPr>
          <a:xfrm>
            <a:off x="5040001" y="1800000"/>
            <a:ext cx="5983600" cy="4381135"/>
          </a:xfrm>
        </p:spPr>
        <p:txBody>
          <a:bodyPr/>
          <a:lstStyle>
            <a:lvl1pPr>
              <a:spcBef>
                <a:spcPts val="600"/>
              </a:spcBef>
              <a:buClr>
                <a:srgbClr val="BF5D2B"/>
              </a:buClr>
              <a:defRPr>
                <a:solidFill>
                  <a:srgbClr val="343434"/>
                </a:solidFill>
              </a:defRPr>
            </a:lvl1pPr>
            <a:lvl2pPr marL="720000">
              <a:spcBef>
                <a:spcPts val="600"/>
              </a:spcBef>
              <a:buClr>
                <a:srgbClr val="BF5D2B"/>
              </a:buClr>
              <a:defRPr>
                <a:solidFill>
                  <a:srgbClr val="343434"/>
                </a:solidFill>
              </a:defRPr>
            </a:lvl2pPr>
            <a:lvl3pPr marL="1080000">
              <a:spcBef>
                <a:spcPts val="600"/>
              </a:spcBef>
              <a:buClr>
                <a:srgbClr val="BF5D2B"/>
              </a:buClr>
              <a:defRPr sz="1800">
                <a:solidFill>
                  <a:srgbClr val="343434"/>
                </a:solidFill>
              </a:defRPr>
            </a:lvl3pPr>
            <a:lvl5pPr marL="342900" indent="-342900">
              <a:buFont typeface="Arial" panose="020B0604020202020204" pitchFamily="34" charset="0"/>
              <a:buChar char="•"/>
              <a:defRPr/>
            </a:lvl5pPr>
          </a:lstStyle>
          <a:p>
            <a:pPr lvl="0"/>
            <a:r>
              <a:rPr lang="da-DK" noProof="0" dirty="0"/>
              <a:t>Klik for at redigere teksttypografierne i masteren</a:t>
            </a:r>
          </a:p>
          <a:p>
            <a:pPr lvl="1"/>
            <a:r>
              <a:rPr lang="da-DK" noProof="0" dirty="0"/>
              <a:t>Andet niveau</a:t>
            </a:r>
          </a:p>
          <a:p>
            <a:pPr lvl="2"/>
            <a:r>
              <a:rPr lang="da-DK" noProof="0" dirty="0"/>
              <a:t>Tredje niveau</a:t>
            </a:r>
          </a:p>
          <a:p>
            <a:pPr lvl="2"/>
            <a:r>
              <a:rPr lang="da-DK" noProof="0" dirty="0"/>
              <a:t>Fjerde niveau</a:t>
            </a:r>
          </a:p>
        </p:txBody>
      </p:sp>
      <p:pic>
        <p:nvPicPr>
          <p:cNvPr id="2" name="Billede 1">
            <a:extLst>
              <a:ext uri="{FF2B5EF4-FFF2-40B4-BE49-F238E27FC236}">
                <a16:creationId xmlns:a16="http://schemas.microsoft.com/office/drawing/2014/main" id="{C7A1D2E9-1438-48B0-67DD-CCA6954A780E}"/>
              </a:ext>
            </a:extLst>
          </p:cNvPr>
          <p:cNvPicPr>
            <a:picLocks noChangeAspect="1"/>
          </p:cNvPicPr>
          <p:nvPr userDrawn="1"/>
        </p:nvPicPr>
        <p:blipFill>
          <a:blip r:embed="rId2"/>
          <a:stretch>
            <a:fillRect/>
          </a:stretch>
        </p:blipFill>
        <p:spPr>
          <a:xfrm flipH="1">
            <a:off x="11023600" y="0"/>
            <a:ext cx="1168400" cy="2400300"/>
          </a:xfrm>
          <a:prstGeom prst="rect">
            <a:avLst/>
          </a:prstGeom>
        </p:spPr>
      </p:pic>
      <p:cxnSp>
        <p:nvCxnSpPr>
          <p:cNvPr id="10" name="Lige forbindelse 9">
            <a:extLst>
              <a:ext uri="{FF2B5EF4-FFF2-40B4-BE49-F238E27FC236}">
                <a16:creationId xmlns:a16="http://schemas.microsoft.com/office/drawing/2014/main" id="{34C9C1DA-0DEA-5D12-BAEC-2821CD923BA4}"/>
              </a:ext>
            </a:extLst>
          </p:cNvPr>
          <p:cNvCxnSpPr>
            <a:cxnSpLocks/>
          </p:cNvCxnSpPr>
          <p:nvPr userDrawn="1"/>
        </p:nvCxnSpPr>
        <p:spPr>
          <a:xfrm>
            <a:off x="11954933" y="6618935"/>
            <a:ext cx="0" cy="239065"/>
          </a:xfrm>
          <a:prstGeom prst="line">
            <a:avLst/>
          </a:prstGeom>
          <a:ln w="9525">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12" name="Pladsholder til dato 11">
            <a:extLst>
              <a:ext uri="{FF2B5EF4-FFF2-40B4-BE49-F238E27FC236}">
                <a16:creationId xmlns:a16="http://schemas.microsoft.com/office/drawing/2014/main" id="{7DB59D51-29FA-6A1E-0F88-7BD81D732311}"/>
              </a:ext>
            </a:extLst>
          </p:cNvPr>
          <p:cNvSpPr>
            <a:spLocks noGrp="1"/>
          </p:cNvSpPr>
          <p:nvPr>
            <p:ph type="dt" sz="half" idx="11"/>
          </p:nvPr>
        </p:nvSpPr>
        <p:spPr/>
        <p:txBody>
          <a:bodyPr/>
          <a:lstStyle/>
          <a:p>
            <a:fld id="{A5F28B7F-989A-C948-9086-8478A26F3769}" type="datetime1">
              <a:rPr lang="da-DK" smtClean="0"/>
              <a:t>05-10-2023</a:t>
            </a:fld>
            <a:endParaRPr lang="en-GB" dirty="0"/>
          </a:p>
        </p:txBody>
      </p:sp>
      <p:sp>
        <p:nvSpPr>
          <p:cNvPr id="13" name="Pladsholder til sidefod 12">
            <a:extLst>
              <a:ext uri="{FF2B5EF4-FFF2-40B4-BE49-F238E27FC236}">
                <a16:creationId xmlns:a16="http://schemas.microsoft.com/office/drawing/2014/main" id="{70D2A8E1-CB0F-9E0E-1985-A5C3D74B4B9C}"/>
              </a:ext>
            </a:extLst>
          </p:cNvPr>
          <p:cNvSpPr>
            <a:spLocks noGrp="1"/>
          </p:cNvSpPr>
          <p:nvPr>
            <p:ph type="ftr" sz="quarter" idx="12"/>
          </p:nvPr>
        </p:nvSpPr>
        <p:spPr/>
        <p:txBody>
          <a:bodyPr/>
          <a:lstStyle/>
          <a:p>
            <a:r>
              <a:rPr lang="en-GB"/>
              <a:t>© ALEXANDRA INST</a:t>
            </a:r>
            <a:r>
              <a:rPr lang="en-GB">
                <a:solidFill>
                  <a:schemeClr val="accent3"/>
                </a:solidFill>
              </a:rPr>
              <a:t>IT</a:t>
            </a:r>
            <a:r>
              <a:rPr lang="en-GB"/>
              <a:t>UTTET</a:t>
            </a:r>
            <a:endParaRPr lang="en-GB" dirty="0"/>
          </a:p>
        </p:txBody>
      </p:sp>
      <p:sp>
        <p:nvSpPr>
          <p:cNvPr id="14" name="Pladsholder til slidenummer 13">
            <a:extLst>
              <a:ext uri="{FF2B5EF4-FFF2-40B4-BE49-F238E27FC236}">
                <a16:creationId xmlns:a16="http://schemas.microsoft.com/office/drawing/2014/main" id="{B233D806-FF69-BD5F-F39B-124235CCC53B}"/>
              </a:ext>
            </a:extLst>
          </p:cNvPr>
          <p:cNvSpPr>
            <a:spLocks noGrp="1"/>
          </p:cNvSpPr>
          <p:nvPr>
            <p:ph type="sldNum" sz="quarter" idx="13"/>
          </p:nvPr>
        </p:nvSpPr>
        <p:spPr/>
        <p:txBody>
          <a:bodyPr/>
          <a:lstStyle/>
          <a:p>
            <a:fld id="{06AC9228-041E-BE4C-A177-9A7A550E9A48}" type="slidenum">
              <a:rPr lang="en-GB" smtClean="0"/>
              <a:pPr/>
              <a:t>‹nr.›</a:t>
            </a:fld>
            <a:endParaRPr lang="en-GB" dirty="0"/>
          </a:p>
        </p:txBody>
      </p:sp>
    </p:spTree>
    <p:extLst>
      <p:ext uri="{BB962C8B-B14F-4D97-AF65-F5344CB8AC3E}">
        <p14:creationId xmlns:p14="http://schemas.microsoft.com/office/powerpoint/2010/main" val="16475651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Grå slide 5">
    <p:bg>
      <p:bgPr>
        <a:solidFill>
          <a:srgbClr val="DEDDD4"/>
        </a:solidFill>
        <a:effectLst/>
      </p:bgPr>
    </p:bg>
    <p:spTree>
      <p:nvGrpSpPr>
        <p:cNvPr id="1" name=""/>
        <p:cNvGrpSpPr/>
        <p:nvPr/>
      </p:nvGrpSpPr>
      <p:grpSpPr>
        <a:xfrm>
          <a:off x="0" y="0"/>
          <a:ext cx="0" cy="0"/>
          <a:chOff x="0" y="0"/>
          <a:chExt cx="0" cy="0"/>
        </a:xfrm>
      </p:grpSpPr>
      <p:sp>
        <p:nvSpPr>
          <p:cNvPr id="11" name="Title Placeholder 4">
            <a:extLst>
              <a:ext uri="{FF2B5EF4-FFF2-40B4-BE49-F238E27FC236}">
                <a16:creationId xmlns:a16="http://schemas.microsoft.com/office/drawing/2014/main" id="{D943BCA5-A9D1-3C4A-B419-FA4758A2554A}"/>
              </a:ext>
            </a:extLst>
          </p:cNvPr>
          <p:cNvSpPr>
            <a:spLocks noGrp="1"/>
          </p:cNvSpPr>
          <p:nvPr>
            <p:ph type="title" hasCustomPrompt="1"/>
          </p:nvPr>
        </p:nvSpPr>
        <p:spPr>
          <a:xfrm>
            <a:off x="359999" y="1080000"/>
            <a:ext cx="6509793" cy="1107996"/>
          </a:xfrm>
          <a:prstGeom prst="rect">
            <a:avLst/>
          </a:prstGeom>
        </p:spPr>
        <p:txBody>
          <a:bodyPr vert="horz" wrap="square" lIns="0" tIns="0" rIns="0" bIns="0" rtlCol="0" anchor="t" anchorCtr="0">
            <a:spAutoFit/>
          </a:bodyPr>
          <a:lstStyle>
            <a:lvl1pPr algn="l">
              <a:defRPr/>
            </a:lvl1pPr>
          </a:lstStyle>
          <a:p>
            <a:r>
              <a:rPr lang="da-DK" noProof="0" dirty="0"/>
              <a:t>Klik for at redigere i masteren</a:t>
            </a:r>
          </a:p>
        </p:txBody>
      </p:sp>
      <p:sp>
        <p:nvSpPr>
          <p:cNvPr id="9" name="Pladsholder til tekst 3">
            <a:extLst>
              <a:ext uri="{FF2B5EF4-FFF2-40B4-BE49-F238E27FC236}">
                <a16:creationId xmlns:a16="http://schemas.microsoft.com/office/drawing/2014/main" id="{54EA145E-2D74-D94E-BB16-46323B3937C3}"/>
              </a:ext>
            </a:extLst>
          </p:cNvPr>
          <p:cNvSpPr>
            <a:spLocks noGrp="1"/>
          </p:cNvSpPr>
          <p:nvPr>
            <p:ph type="body" sz="quarter" idx="10"/>
          </p:nvPr>
        </p:nvSpPr>
        <p:spPr>
          <a:xfrm>
            <a:off x="360000" y="2880000"/>
            <a:ext cx="6509793" cy="3300083"/>
          </a:xfrm>
        </p:spPr>
        <p:txBody>
          <a:bodyPr/>
          <a:lstStyle>
            <a:lvl1pPr>
              <a:spcBef>
                <a:spcPts val="600"/>
              </a:spcBef>
              <a:buClr>
                <a:srgbClr val="BF5D2B"/>
              </a:buClr>
              <a:defRPr>
                <a:solidFill>
                  <a:srgbClr val="343434"/>
                </a:solidFill>
              </a:defRPr>
            </a:lvl1pPr>
            <a:lvl2pPr marL="720000">
              <a:spcBef>
                <a:spcPts val="600"/>
              </a:spcBef>
              <a:buClr>
                <a:srgbClr val="BF5D2B"/>
              </a:buClr>
              <a:defRPr>
                <a:solidFill>
                  <a:srgbClr val="343434"/>
                </a:solidFill>
              </a:defRPr>
            </a:lvl2pPr>
            <a:lvl3pPr marL="1080000">
              <a:spcBef>
                <a:spcPts val="600"/>
              </a:spcBef>
              <a:buClr>
                <a:srgbClr val="BF5D2B"/>
              </a:buClr>
              <a:defRPr sz="1800">
                <a:solidFill>
                  <a:srgbClr val="343434"/>
                </a:solidFill>
              </a:defRPr>
            </a:lvl3pPr>
            <a:lvl5pPr marL="342900" indent="-342900">
              <a:buFont typeface="Arial" panose="020B0604020202020204" pitchFamily="34" charset="0"/>
              <a:buChar char="•"/>
              <a:defRPr/>
            </a:lvl5pPr>
          </a:lstStyle>
          <a:p>
            <a:pPr lvl="0"/>
            <a:r>
              <a:rPr lang="da-DK" noProof="0" dirty="0"/>
              <a:t>Klik for at redigere teksttypografierne i masteren</a:t>
            </a:r>
          </a:p>
          <a:p>
            <a:pPr lvl="1"/>
            <a:r>
              <a:rPr lang="da-DK" noProof="0" dirty="0"/>
              <a:t>Andet niveau</a:t>
            </a:r>
          </a:p>
          <a:p>
            <a:pPr lvl="2"/>
            <a:r>
              <a:rPr lang="da-DK" noProof="0" dirty="0"/>
              <a:t>Tredje niveau</a:t>
            </a:r>
          </a:p>
          <a:p>
            <a:pPr lvl="2"/>
            <a:r>
              <a:rPr lang="da-DK" noProof="0" dirty="0"/>
              <a:t>Fjerde niveau</a:t>
            </a:r>
          </a:p>
        </p:txBody>
      </p:sp>
      <p:pic>
        <p:nvPicPr>
          <p:cNvPr id="3" name="Billede 2">
            <a:extLst>
              <a:ext uri="{FF2B5EF4-FFF2-40B4-BE49-F238E27FC236}">
                <a16:creationId xmlns:a16="http://schemas.microsoft.com/office/drawing/2014/main" id="{506B12FE-EB91-AF24-E6CC-2E6471F77F62}"/>
              </a:ext>
            </a:extLst>
          </p:cNvPr>
          <p:cNvPicPr>
            <a:picLocks noChangeAspect="1"/>
          </p:cNvPicPr>
          <p:nvPr userDrawn="1"/>
        </p:nvPicPr>
        <p:blipFill>
          <a:blip r:embed="rId2"/>
          <a:stretch>
            <a:fillRect/>
          </a:stretch>
        </p:blipFill>
        <p:spPr>
          <a:xfrm flipH="1">
            <a:off x="11023600" y="0"/>
            <a:ext cx="1168400" cy="2400300"/>
          </a:xfrm>
          <a:prstGeom prst="rect">
            <a:avLst/>
          </a:prstGeom>
        </p:spPr>
      </p:pic>
      <p:cxnSp>
        <p:nvCxnSpPr>
          <p:cNvPr id="2" name="Lige forbindelse 1">
            <a:extLst>
              <a:ext uri="{FF2B5EF4-FFF2-40B4-BE49-F238E27FC236}">
                <a16:creationId xmlns:a16="http://schemas.microsoft.com/office/drawing/2014/main" id="{A20BFBA9-675F-7E93-5BB8-1878D5CFC0C5}"/>
              </a:ext>
            </a:extLst>
          </p:cNvPr>
          <p:cNvCxnSpPr>
            <a:cxnSpLocks/>
          </p:cNvCxnSpPr>
          <p:nvPr userDrawn="1"/>
        </p:nvCxnSpPr>
        <p:spPr>
          <a:xfrm>
            <a:off x="11954933" y="6618935"/>
            <a:ext cx="0" cy="239065"/>
          </a:xfrm>
          <a:prstGeom prst="line">
            <a:avLst/>
          </a:prstGeom>
          <a:ln w="9525">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12" name="Pladsholder til dato 11">
            <a:extLst>
              <a:ext uri="{FF2B5EF4-FFF2-40B4-BE49-F238E27FC236}">
                <a16:creationId xmlns:a16="http://schemas.microsoft.com/office/drawing/2014/main" id="{AC69296A-169E-5A61-A7CC-899AEA0B560D}"/>
              </a:ext>
            </a:extLst>
          </p:cNvPr>
          <p:cNvSpPr>
            <a:spLocks noGrp="1"/>
          </p:cNvSpPr>
          <p:nvPr>
            <p:ph type="dt" sz="half" idx="11"/>
          </p:nvPr>
        </p:nvSpPr>
        <p:spPr/>
        <p:txBody>
          <a:bodyPr/>
          <a:lstStyle/>
          <a:p>
            <a:fld id="{43C02C8B-155F-DE45-A1AA-2A3C21659B2C}" type="datetime1">
              <a:rPr lang="da-DK" smtClean="0"/>
              <a:t>05-10-2023</a:t>
            </a:fld>
            <a:endParaRPr lang="en-GB" dirty="0"/>
          </a:p>
        </p:txBody>
      </p:sp>
      <p:sp>
        <p:nvSpPr>
          <p:cNvPr id="13" name="Pladsholder til sidefod 12">
            <a:extLst>
              <a:ext uri="{FF2B5EF4-FFF2-40B4-BE49-F238E27FC236}">
                <a16:creationId xmlns:a16="http://schemas.microsoft.com/office/drawing/2014/main" id="{376C12D3-DF9A-220E-70BF-A65C8D7DA472}"/>
              </a:ext>
            </a:extLst>
          </p:cNvPr>
          <p:cNvSpPr>
            <a:spLocks noGrp="1"/>
          </p:cNvSpPr>
          <p:nvPr>
            <p:ph type="ftr" sz="quarter" idx="12"/>
          </p:nvPr>
        </p:nvSpPr>
        <p:spPr/>
        <p:txBody>
          <a:bodyPr/>
          <a:lstStyle/>
          <a:p>
            <a:r>
              <a:rPr lang="en-GB"/>
              <a:t>© ALEXANDRA INST</a:t>
            </a:r>
            <a:r>
              <a:rPr lang="en-GB">
                <a:solidFill>
                  <a:schemeClr val="accent3"/>
                </a:solidFill>
              </a:rPr>
              <a:t>IT</a:t>
            </a:r>
            <a:r>
              <a:rPr lang="en-GB"/>
              <a:t>UTTET</a:t>
            </a:r>
            <a:endParaRPr lang="en-GB" dirty="0"/>
          </a:p>
        </p:txBody>
      </p:sp>
      <p:sp>
        <p:nvSpPr>
          <p:cNvPr id="14" name="Pladsholder til slidenummer 13">
            <a:extLst>
              <a:ext uri="{FF2B5EF4-FFF2-40B4-BE49-F238E27FC236}">
                <a16:creationId xmlns:a16="http://schemas.microsoft.com/office/drawing/2014/main" id="{0BE1A4A0-41FD-34E1-9C4E-84FD7056D953}"/>
              </a:ext>
            </a:extLst>
          </p:cNvPr>
          <p:cNvSpPr>
            <a:spLocks noGrp="1"/>
          </p:cNvSpPr>
          <p:nvPr>
            <p:ph type="sldNum" sz="quarter" idx="13"/>
          </p:nvPr>
        </p:nvSpPr>
        <p:spPr/>
        <p:txBody>
          <a:bodyPr/>
          <a:lstStyle/>
          <a:p>
            <a:fld id="{06AC9228-041E-BE4C-A177-9A7A550E9A48}" type="slidenum">
              <a:rPr lang="en-GB" smtClean="0"/>
              <a:pPr/>
              <a:t>‹nr.›</a:t>
            </a:fld>
            <a:endParaRPr lang="en-GB" dirty="0"/>
          </a:p>
        </p:txBody>
      </p:sp>
    </p:spTree>
    <p:extLst>
      <p:ext uri="{BB962C8B-B14F-4D97-AF65-F5344CB8AC3E}">
        <p14:creationId xmlns:p14="http://schemas.microsoft.com/office/powerpoint/2010/main" val="30925220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Grå slide tom">
    <p:bg>
      <p:bgPr>
        <a:solidFill>
          <a:srgbClr val="DEDDD4"/>
        </a:solidFill>
        <a:effectLst/>
      </p:bgPr>
    </p:bg>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027561F9-26F5-8C48-AFC8-F6C94E9AD0E0}"/>
              </a:ext>
            </a:extLst>
          </p:cNvPr>
          <p:cNvSpPr/>
          <p:nvPr userDrawn="1"/>
        </p:nvSpPr>
        <p:spPr>
          <a:xfrm>
            <a:off x="-1" y="-1"/>
            <a:ext cx="12192001" cy="6858001"/>
          </a:xfrm>
          <a:prstGeom prst="rect">
            <a:avLst/>
          </a:prstGeom>
          <a:solidFill>
            <a:srgbClr val="DEDDD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cxnSp>
        <p:nvCxnSpPr>
          <p:cNvPr id="3" name="Lige forbindelse 2">
            <a:extLst>
              <a:ext uri="{FF2B5EF4-FFF2-40B4-BE49-F238E27FC236}">
                <a16:creationId xmlns:a16="http://schemas.microsoft.com/office/drawing/2014/main" id="{2DA0B67A-A9FA-A86B-D43B-1C3D11F8392F}"/>
              </a:ext>
            </a:extLst>
          </p:cNvPr>
          <p:cNvCxnSpPr>
            <a:cxnSpLocks/>
          </p:cNvCxnSpPr>
          <p:nvPr userDrawn="1"/>
        </p:nvCxnSpPr>
        <p:spPr>
          <a:xfrm>
            <a:off x="11954933" y="6618935"/>
            <a:ext cx="0" cy="239065"/>
          </a:xfrm>
          <a:prstGeom prst="line">
            <a:avLst/>
          </a:prstGeom>
          <a:ln w="9525">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10" name="Pladsholder til dato 9">
            <a:extLst>
              <a:ext uri="{FF2B5EF4-FFF2-40B4-BE49-F238E27FC236}">
                <a16:creationId xmlns:a16="http://schemas.microsoft.com/office/drawing/2014/main" id="{B21EA2B7-BB3A-91DD-5FD0-4B95C987098F}"/>
              </a:ext>
            </a:extLst>
          </p:cNvPr>
          <p:cNvSpPr>
            <a:spLocks noGrp="1"/>
          </p:cNvSpPr>
          <p:nvPr>
            <p:ph type="dt" sz="half" idx="10"/>
          </p:nvPr>
        </p:nvSpPr>
        <p:spPr/>
        <p:txBody>
          <a:bodyPr/>
          <a:lstStyle/>
          <a:p>
            <a:fld id="{35BDB6BF-8D1C-3245-BA60-A68462577B25}" type="datetime1">
              <a:rPr lang="da-DK" smtClean="0"/>
              <a:t>05-10-2023</a:t>
            </a:fld>
            <a:endParaRPr lang="en-GB" dirty="0"/>
          </a:p>
        </p:txBody>
      </p:sp>
      <p:sp>
        <p:nvSpPr>
          <p:cNvPr id="11" name="Pladsholder til sidefod 10">
            <a:extLst>
              <a:ext uri="{FF2B5EF4-FFF2-40B4-BE49-F238E27FC236}">
                <a16:creationId xmlns:a16="http://schemas.microsoft.com/office/drawing/2014/main" id="{A24CE86F-0A9C-9FD7-D618-6747A35C7DD8}"/>
              </a:ext>
            </a:extLst>
          </p:cNvPr>
          <p:cNvSpPr>
            <a:spLocks noGrp="1"/>
          </p:cNvSpPr>
          <p:nvPr>
            <p:ph type="ftr" sz="quarter" idx="11"/>
          </p:nvPr>
        </p:nvSpPr>
        <p:spPr/>
        <p:txBody>
          <a:bodyPr/>
          <a:lstStyle/>
          <a:p>
            <a:r>
              <a:rPr lang="en-GB"/>
              <a:t>© ALEXANDRA INST</a:t>
            </a:r>
            <a:r>
              <a:rPr lang="en-GB">
                <a:solidFill>
                  <a:schemeClr val="accent3"/>
                </a:solidFill>
              </a:rPr>
              <a:t>IT</a:t>
            </a:r>
            <a:r>
              <a:rPr lang="en-GB"/>
              <a:t>UTTET</a:t>
            </a:r>
            <a:endParaRPr lang="en-GB" dirty="0"/>
          </a:p>
        </p:txBody>
      </p:sp>
      <p:sp>
        <p:nvSpPr>
          <p:cNvPr id="12" name="Pladsholder til slidenummer 11">
            <a:extLst>
              <a:ext uri="{FF2B5EF4-FFF2-40B4-BE49-F238E27FC236}">
                <a16:creationId xmlns:a16="http://schemas.microsoft.com/office/drawing/2014/main" id="{49DFEA23-EF9B-265C-C3DF-5A2AC548B86D}"/>
              </a:ext>
            </a:extLst>
          </p:cNvPr>
          <p:cNvSpPr>
            <a:spLocks noGrp="1"/>
          </p:cNvSpPr>
          <p:nvPr>
            <p:ph type="sldNum" sz="quarter" idx="12"/>
          </p:nvPr>
        </p:nvSpPr>
        <p:spPr/>
        <p:txBody>
          <a:bodyPr/>
          <a:lstStyle/>
          <a:p>
            <a:fld id="{06AC9228-041E-BE4C-A177-9A7A550E9A48}" type="slidenum">
              <a:rPr lang="en-GB" smtClean="0"/>
              <a:pPr/>
              <a:t>‹nr.›</a:t>
            </a:fld>
            <a:endParaRPr lang="en-GB" dirty="0"/>
          </a:p>
        </p:txBody>
      </p:sp>
    </p:spTree>
    <p:extLst>
      <p:ext uri="{BB962C8B-B14F-4D97-AF65-F5344CB8AC3E}">
        <p14:creationId xmlns:p14="http://schemas.microsoft.com/office/powerpoint/2010/main" val="37400474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Blå slide 1">
    <p:bg>
      <p:bgPr>
        <a:solidFill>
          <a:srgbClr val="15475E"/>
        </a:solidFill>
        <a:effectLst/>
      </p:bgPr>
    </p:bg>
    <p:spTree>
      <p:nvGrpSpPr>
        <p:cNvPr id="1" name=""/>
        <p:cNvGrpSpPr/>
        <p:nvPr/>
      </p:nvGrpSpPr>
      <p:grpSpPr>
        <a:xfrm>
          <a:off x="0" y="0"/>
          <a:ext cx="0" cy="0"/>
          <a:chOff x="0" y="0"/>
          <a:chExt cx="0" cy="0"/>
        </a:xfrm>
      </p:grpSpPr>
      <p:sp>
        <p:nvSpPr>
          <p:cNvPr id="14" name="Pladsholder til tekst 3">
            <a:extLst>
              <a:ext uri="{FF2B5EF4-FFF2-40B4-BE49-F238E27FC236}">
                <a16:creationId xmlns:a16="http://schemas.microsoft.com/office/drawing/2014/main" id="{9060FF83-20F0-7D45-8A3D-83FA36BD1527}"/>
              </a:ext>
            </a:extLst>
          </p:cNvPr>
          <p:cNvSpPr>
            <a:spLocks noGrp="1"/>
          </p:cNvSpPr>
          <p:nvPr>
            <p:ph type="body" sz="quarter" idx="10"/>
          </p:nvPr>
        </p:nvSpPr>
        <p:spPr>
          <a:xfrm>
            <a:off x="1439862" y="1800000"/>
            <a:ext cx="10080000" cy="4320000"/>
          </a:xfrm>
        </p:spPr>
        <p:txBody>
          <a:bodyPr/>
          <a:lstStyle>
            <a:lvl1pPr>
              <a:spcBef>
                <a:spcPts val="600"/>
              </a:spcBef>
              <a:buClr>
                <a:srgbClr val="BF5D2B"/>
              </a:buClr>
              <a:defRPr>
                <a:solidFill>
                  <a:schemeClr val="bg1"/>
                </a:solidFill>
              </a:defRPr>
            </a:lvl1pPr>
            <a:lvl2pPr marL="720000" indent="-360000">
              <a:spcBef>
                <a:spcPts val="600"/>
              </a:spcBef>
              <a:buClr>
                <a:srgbClr val="BF5D2B"/>
              </a:buClr>
              <a:tabLst/>
              <a:defRPr>
                <a:solidFill>
                  <a:schemeClr val="bg1"/>
                </a:solidFill>
              </a:defRPr>
            </a:lvl2pPr>
            <a:lvl3pPr marL="1080000">
              <a:spcBef>
                <a:spcPts val="600"/>
              </a:spcBef>
              <a:buClr>
                <a:srgbClr val="BF5D2B"/>
              </a:buClr>
              <a:defRPr sz="1800">
                <a:solidFill>
                  <a:schemeClr val="bg1"/>
                </a:solidFill>
              </a:defRPr>
            </a:lvl3pPr>
            <a:lvl4pPr>
              <a:defRPr>
                <a:solidFill>
                  <a:schemeClr val="bg1"/>
                </a:solidFill>
              </a:defRPr>
            </a:lvl4pPr>
            <a:lvl5pPr marL="342900" indent="-342900">
              <a:buFont typeface="Arial" panose="020B0604020202020204" pitchFamily="34" charset="0"/>
              <a:buChar char="•"/>
              <a:defRPr>
                <a:solidFill>
                  <a:schemeClr val="bg1"/>
                </a:solidFill>
              </a:defRPr>
            </a:lvl5pPr>
          </a:lstStyle>
          <a:p>
            <a:pPr lvl="0"/>
            <a:r>
              <a:rPr lang="da-DK" noProof="0" dirty="0"/>
              <a:t>Klik for at redigere teksttypografierne i masteren</a:t>
            </a:r>
          </a:p>
          <a:p>
            <a:pPr lvl="1"/>
            <a:r>
              <a:rPr lang="da-DK" noProof="0" dirty="0"/>
              <a:t>Andet niveau</a:t>
            </a:r>
          </a:p>
          <a:p>
            <a:pPr lvl="2"/>
            <a:r>
              <a:rPr lang="da-DK" noProof="0" dirty="0"/>
              <a:t>Tredje niveau</a:t>
            </a:r>
          </a:p>
          <a:p>
            <a:pPr lvl="2"/>
            <a:r>
              <a:rPr lang="da-DK" noProof="0" dirty="0"/>
              <a:t>Fjerde niveau</a:t>
            </a:r>
          </a:p>
        </p:txBody>
      </p:sp>
      <p:sp>
        <p:nvSpPr>
          <p:cNvPr id="15" name="Title Placeholder 4">
            <a:extLst>
              <a:ext uri="{FF2B5EF4-FFF2-40B4-BE49-F238E27FC236}">
                <a16:creationId xmlns:a16="http://schemas.microsoft.com/office/drawing/2014/main" id="{67DC10C7-9423-BC49-A0A0-0E335D117DD5}"/>
              </a:ext>
            </a:extLst>
          </p:cNvPr>
          <p:cNvSpPr>
            <a:spLocks noGrp="1"/>
          </p:cNvSpPr>
          <p:nvPr>
            <p:ph type="title" hasCustomPrompt="1"/>
          </p:nvPr>
        </p:nvSpPr>
        <p:spPr>
          <a:xfrm>
            <a:off x="1440000" y="720000"/>
            <a:ext cx="10080000" cy="553998"/>
          </a:xfrm>
          <a:prstGeom prst="rect">
            <a:avLst/>
          </a:prstGeom>
        </p:spPr>
        <p:txBody>
          <a:bodyPr vert="horz" lIns="0" tIns="0" rIns="0" bIns="0" rtlCol="0" anchor="t" anchorCtr="0">
            <a:spAutoFit/>
          </a:bodyPr>
          <a:lstStyle>
            <a:lvl1pPr>
              <a:defRPr>
                <a:solidFill>
                  <a:schemeClr val="bg1"/>
                </a:solidFill>
              </a:defRPr>
            </a:lvl1pPr>
          </a:lstStyle>
          <a:p>
            <a:r>
              <a:rPr lang="da-DK" noProof="0" dirty="0"/>
              <a:t>Klik for at redigere i masteren</a:t>
            </a:r>
          </a:p>
        </p:txBody>
      </p:sp>
      <p:pic>
        <p:nvPicPr>
          <p:cNvPr id="8" name="Billede 7">
            <a:extLst>
              <a:ext uri="{FF2B5EF4-FFF2-40B4-BE49-F238E27FC236}">
                <a16:creationId xmlns:a16="http://schemas.microsoft.com/office/drawing/2014/main" id="{FF46E0EE-8DFD-8458-A9F0-82F30AC12597}"/>
              </a:ext>
            </a:extLst>
          </p:cNvPr>
          <p:cNvPicPr>
            <a:picLocks noChangeAspect="1"/>
          </p:cNvPicPr>
          <p:nvPr userDrawn="1"/>
        </p:nvPicPr>
        <p:blipFill>
          <a:blip r:embed="rId2">
            <a:duotone>
              <a:schemeClr val="accent2">
                <a:shade val="45000"/>
                <a:satMod val="135000"/>
              </a:schemeClr>
              <a:prstClr val="white"/>
            </a:duotone>
          </a:blip>
          <a:stretch>
            <a:fillRect/>
          </a:stretch>
        </p:blipFill>
        <p:spPr>
          <a:xfrm>
            <a:off x="0" y="0"/>
            <a:ext cx="1168400" cy="2400300"/>
          </a:xfrm>
          <a:prstGeom prst="rect">
            <a:avLst/>
          </a:prstGeom>
        </p:spPr>
      </p:pic>
      <p:cxnSp>
        <p:nvCxnSpPr>
          <p:cNvPr id="5" name="Lige forbindelse 4">
            <a:extLst>
              <a:ext uri="{FF2B5EF4-FFF2-40B4-BE49-F238E27FC236}">
                <a16:creationId xmlns:a16="http://schemas.microsoft.com/office/drawing/2014/main" id="{D43B4DF0-B5D9-D984-069B-0895C1FDDAB9}"/>
              </a:ext>
            </a:extLst>
          </p:cNvPr>
          <p:cNvCxnSpPr>
            <a:cxnSpLocks/>
          </p:cNvCxnSpPr>
          <p:nvPr userDrawn="1"/>
        </p:nvCxnSpPr>
        <p:spPr>
          <a:xfrm>
            <a:off x="11954933" y="6618935"/>
            <a:ext cx="0" cy="239065"/>
          </a:xfrm>
          <a:prstGeom prst="line">
            <a:avLst/>
          </a:prstGeom>
          <a:ln w="9525">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10" name="Pladsholder til dato 9">
            <a:extLst>
              <a:ext uri="{FF2B5EF4-FFF2-40B4-BE49-F238E27FC236}">
                <a16:creationId xmlns:a16="http://schemas.microsoft.com/office/drawing/2014/main" id="{282D7447-58A0-F054-1E33-A7CBD6C30AD1}"/>
              </a:ext>
            </a:extLst>
          </p:cNvPr>
          <p:cNvSpPr>
            <a:spLocks noGrp="1"/>
          </p:cNvSpPr>
          <p:nvPr>
            <p:ph type="dt" sz="half" idx="11"/>
          </p:nvPr>
        </p:nvSpPr>
        <p:spPr/>
        <p:txBody>
          <a:bodyPr/>
          <a:lstStyle/>
          <a:p>
            <a:fld id="{4A599EC3-DCD5-B04F-8C84-D7D8752828AF}" type="datetime1">
              <a:rPr lang="da-DK" smtClean="0"/>
              <a:t>05-10-2023</a:t>
            </a:fld>
            <a:endParaRPr lang="en-GB" dirty="0"/>
          </a:p>
        </p:txBody>
      </p:sp>
      <p:sp>
        <p:nvSpPr>
          <p:cNvPr id="11" name="Pladsholder til sidefod 10">
            <a:extLst>
              <a:ext uri="{FF2B5EF4-FFF2-40B4-BE49-F238E27FC236}">
                <a16:creationId xmlns:a16="http://schemas.microsoft.com/office/drawing/2014/main" id="{B8770DA9-84BD-13E8-900B-3F3BC6004AC3}"/>
              </a:ext>
            </a:extLst>
          </p:cNvPr>
          <p:cNvSpPr>
            <a:spLocks noGrp="1"/>
          </p:cNvSpPr>
          <p:nvPr>
            <p:ph type="ftr" sz="quarter" idx="12"/>
          </p:nvPr>
        </p:nvSpPr>
        <p:spPr/>
        <p:txBody>
          <a:bodyPr/>
          <a:lstStyle/>
          <a:p>
            <a:r>
              <a:rPr lang="en-GB"/>
              <a:t>© ALEXANDRA INST</a:t>
            </a:r>
            <a:r>
              <a:rPr lang="en-GB">
                <a:solidFill>
                  <a:schemeClr val="accent3"/>
                </a:solidFill>
              </a:rPr>
              <a:t>IT</a:t>
            </a:r>
            <a:r>
              <a:rPr lang="en-GB"/>
              <a:t>UTTET</a:t>
            </a:r>
            <a:endParaRPr lang="en-GB" dirty="0"/>
          </a:p>
        </p:txBody>
      </p:sp>
      <p:sp>
        <p:nvSpPr>
          <p:cNvPr id="12" name="Pladsholder til slidenummer 11">
            <a:extLst>
              <a:ext uri="{FF2B5EF4-FFF2-40B4-BE49-F238E27FC236}">
                <a16:creationId xmlns:a16="http://schemas.microsoft.com/office/drawing/2014/main" id="{79D443F4-0EC7-06FE-21BD-D231443E9F5C}"/>
              </a:ext>
            </a:extLst>
          </p:cNvPr>
          <p:cNvSpPr>
            <a:spLocks noGrp="1"/>
          </p:cNvSpPr>
          <p:nvPr>
            <p:ph type="sldNum" sz="quarter" idx="13"/>
          </p:nvPr>
        </p:nvSpPr>
        <p:spPr/>
        <p:txBody>
          <a:bodyPr/>
          <a:lstStyle/>
          <a:p>
            <a:fld id="{06AC9228-041E-BE4C-A177-9A7A550E9A48}" type="slidenum">
              <a:rPr lang="en-GB" smtClean="0"/>
              <a:pPr/>
              <a:t>‹nr.›</a:t>
            </a:fld>
            <a:endParaRPr lang="en-GB" dirty="0"/>
          </a:p>
        </p:txBody>
      </p:sp>
    </p:spTree>
    <p:extLst>
      <p:ext uri="{BB962C8B-B14F-4D97-AF65-F5344CB8AC3E}">
        <p14:creationId xmlns:p14="http://schemas.microsoft.com/office/powerpoint/2010/main" val="902349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Blå slide 2">
    <p:bg>
      <p:bgPr>
        <a:solidFill>
          <a:srgbClr val="15475E"/>
        </a:solidFill>
        <a:effectLst/>
      </p:bgPr>
    </p:bg>
    <p:spTree>
      <p:nvGrpSpPr>
        <p:cNvPr id="1" name=""/>
        <p:cNvGrpSpPr/>
        <p:nvPr/>
      </p:nvGrpSpPr>
      <p:grpSpPr>
        <a:xfrm>
          <a:off x="0" y="0"/>
          <a:ext cx="0" cy="0"/>
          <a:chOff x="0" y="0"/>
          <a:chExt cx="0" cy="0"/>
        </a:xfrm>
      </p:grpSpPr>
      <p:sp>
        <p:nvSpPr>
          <p:cNvPr id="20" name="Title Placeholder 4">
            <a:extLst>
              <a:ext uri="{FF2B5EF4-FFF2-40B4-BE49-F238E27FC236}">
                <a16:creationId xmlns:a16="http://schemas.microsoft.com/office/drawing/2014/main" id="{4DE71E6C-2AE4-7747-B154-B70129639995}"/>
              </a:ext>
            </a:extLst>
          </p:cNvPr>
          <p:cNvSpPr>
            <a:spLocks noGrp="1"/>
          </p:cNvSpPr>
          <p:nvPr>
            <p:ph type="title" hasCustomPrompt="1"/>
          </p:nvPr>
        </p:nvSpPr>
        <p:spPr>
          <a:xfrm>
            <a:off x="1440000" y="720000"/>
            <a:ext cx="9856357" cy="553998"/>
          </a:xfrm>
          <a:prstGeom prst="rect">
            <a:avLst/>
          </a:prstGeom>
        </p:spPr>
        <p:txBody>
          <a:bodyPr vert="horz" wrap="square" lIns="0" tIns="0" rIns="0" bIns="0" rtlCol="0" anchor="t" anchorCtr="0">
            <a:spAutoFit/>
          </a:bodyPr>
          <a:lstStyle>
            <a:lvl1pPr>
              <a:defRPr>
                <a:solidFill>
                  <a:schemeClr val="bg1"/>
                </a:solidFill>
              </a:defRPr>
            </a:lvl1pPr>
          </a:lstStyle>
          <a:p>
            <a:r>
              <a:rPr lang="da-DK" noProof="0" dirty="0"/>
              <a:t>Klik for at redigere i masteren</a:t>
            </a:r>
          </a:p>
        </p:txBody>
      </p:sp>
      <p:sp>
        <p:nvSpPr>
          <p:cNvPr id="10" name="Text Placeholder 2">
            <a:extLst>
              <a:ext uri="{FF2B5EF4-FFF2-40B4-BE49-F238E27FC236}">
                <a16:creationId xmlns:a16="http://schemas.microsoft.com/office/drawing/2014/main" id="{7CF55951-A82D-DB42-AE85-185C4084F0F3}"/>
              </a:ext>
            </a:extLst>
          </p:cNvPr>
          <p:cNvSpPr>
            <a:spLocks noGrp="1"/>
          </p:cNvSpPr>
          <p:nvPr>
            <p:ph idx="1"/>
          </p:nvPr>
        </p:nvSpPr>
        <p:spPr>
          <a:xfrm>
            <a:off x="1440001" y="1800000"/>
            <a:ext cx="4680000" cy="4320000"/>
          </a:xfrm>
          <a:prstGeom prst="rect">
            <a:avLst/>
          </a:prstGeom>
        </p:spPr>
        <p:txBody>
          <a:bodyPr vert="horz" lIns="0" tIns="0" rIns="0" bIns="0" rtlCol="0">
            <a:noAutofit/>
          </a:bodyPr>
          <a:lstStyle>
            <a:lvl1pPr>
              <a:buClr>
                <a:srgbClr val="BF5D2B"/>
              </a:buClr>
              <a:defRPr>
                <a:solidFill>
                  <a:schemeClr val="bg1"/>
                </a:solidFill>
              </a:defRPr>
            </a:lvl1pPr>
            <a:lvl2pPr marL="720000">
              <a:spcBef>
                <a:spcPts val="600"/>
              </a:spcBef>
              <a:buClr>
                <a:srgbClr val="BF5D2B"/>
              </a:buClr>
              <a:defRPr>
                <a:solidFill>
                  <a:schemeClr val="bg1"/>
                </a:solidFill>
              </a:defRPr>
            </a:lvl2pPr>
            <a:lvl3pPr marL="1080000">
              <a:buClr>
                <a:srgbClr val="BF5D2B"/>
              </a:buClr>
              <a:defRPr sz="1800">
                <a:solidFill>
                  <a:schemeClr val="bg1"/>
                </a:solidFill>
              </a:defRPr>
            </a:lvl3pPr>
          </a:lstStyle>
          <a:p>
            <a:pPr lvl="0"/>
            <a:r>
              <a:rPr lang="da-DK" noProof="0" dirty="0"/>
              <a:t>Klik for at redigere teksttypografierne i masteren</a:t>
            </a:r>
          </a:p>
          <a:p>
            <a:pPr lvl="1"/>
            <a:r>
              <a:rPr lang="da-DK" noProof="0" dirty="0"/>
              <a:t>Andet niveau</a:t>
            </a:r>
          </a:p>
          <a:p>
            <a:pPr lvl="2"/>
            <a:r>
              <a:rPr lang="da-DK" noProof="0" dirty="0"/>
              <a:t>Tredje niveau</a:t>
            </a:r>
          </a:p>
          <a:p>
            <a:pPr lvl="2"/>
            <a:r>
              <a:rPr lang="da-DK" noProof="0" dirty="0"/>
              <a:t>Fjerde niveau</a:t>
            </a:r>
          </a:p>
        </p:txBody>
      </p:sp>
      <p:sp>
        <p:nvSpPr>
          <p:cNvPr id="12" name="Text Placeholder 2">
            <a:extLst>
              <a:ext uri="{FF2B5EF4-FFF2-40B4-BE49-F238E27FC236}">
                <a16:creationId xmlns:a16="http://schemas.microsoft.com/office/drawing/2014/main" id="{50BC6D7F-E9EB-6944-90C3-9A0605AA3907}"/>
              </a:ext>
            </a:extLst>
          </p:cNvPr>
          <p:cNvSpPr>
            <a:spLocks noGrp="1"/>
          </p:cNvSpPr>
          <p:nvPr>
            <p:ph idx="10"/>
          </p:nvPr>
        </p:nvSpPr>
        <p:spPr>
          <a:xfrm>
            <a:off x="6616357" y="1800000"/>
            <a:ext cx="4680000" cy="4320000"/>
          </a:xfrm>
          <a:prstGeom prst="rect">
            <a:avLst/>
          </a:prstGeom>
        </p:spPr>
        <p:txBody>
          <a:bodyPr vert="horz" lIns="0" tIns="0" rIns="0" bIns="0" rtlCol="0">
            <a:noAutofit/>
          </a:bodyPr>
          <a:lstStyle>
            <a:lvl1pPr>
              <a:buClr>
                <a:srgbClr val="BF5D2B"/>
              </a:buClr>
              <a:defRPr>
                <a:solidFill>
                  <a:schemeClr val="bg1"/>
                </a:solidFill>
              </a:defRPr>
            </a:lvl1pPr>
            <a:lvl2pPr marL="720000">
              <a:spcBef>
                <a:spcPts val="600"/>
              </a:spcBef>
              <a:buClr>
                <a:srgbClr val="BF5D2B"/>
              </a:buClr>
              <a:defRPr>
                <a:solidFill>
                  <a:schemeClr val="bg1"/>
                </a:solidFill>
              </a:defRPr>
            </a:lvl2pPr>
            <a:lvl3pPr marL="1080000">
              <a:buClr>
                <a:srgbClr val="BF5D2B"/>
              </a:buClr>
              <a:defRPr sz="1800">
                <a:solidFill>
                  <a:schemeClr val="bg1"/>
                </a:solidFill>
              </a:defRPr>
            </a:lvl3pPr>
          </a:lstStyle>
          <a:p>
            <a:pPr lvl="0"/>
            <a:r>
              <a:rPr lang="da-DK" noProof="0" dirty="0"/>
              <a:t>Klik for at redigere teksttypografierne i masteren</a:t>
            </a:r>
          </a:p>
          <a:p>
            <a:pPr lvl="1"/>
            <a:r>
              <a:rPr lang="da-DK" noProof="0" dirty="0"/>
              <a:t>Andet niveau</a:t>
            </a:r>
          </a:p>
          <a:p>
            <a:pPr lvl="2"/>
            <a:r>
              <a:rPr lang="da-DK" noProof="0" dirty="0"/>
              <a:t>Tredje niveau</a:t>
            </a:r>
          </a:p>
          <a:p>
            <a:pPr lvl="2"/>
            <a:r>
              <a:rPr lang="da-DK" noProof="0" dirty="0"/>
              <a:t>Fjerde niveau</a:t>
            </a:r>
          </a:p>
        </p:txBody>
      </p:sp>
      <p:pic>
        <p:nvPicPr>
          <p:cNvPr id="5" name="Billede 4">
            <a:extLst>
              <a:ext uri="{FF2B5EF4-FFF2-40B4-BE49-F238E27FC236}">
                <a16:creationId xmlns:a16="http://schemas.microsoft.com/office/drawing/2014/main" id="{09CBC083-8728-3760-BA0E-8A69B942A4B9}"/>
              </a:ext>
            </a:extLst>
          </p:cNvPr>
          <p:cNvPicPr>
            <a:picLocks noChangeAspect="1"/>
          </p:cNvPicPr>
          <p:nvPr userDrawn="1"/>
        </p:nvPicPr>
        <p:blipFill>
          <a:blip r:embed="rId2">
            <a:duotone>
              <a:schemeClr val="accent2">
                <a:shade val="45000"/>
                <a:satMod val="135000"/>
              </a:schemeClr>
              <a:prstClr val="white"/>
            </a:duotone>
          </a:blip>
          <a:stretch>
            <a:fillRect/>
          </a:stretch>
        </p:blipFill>
        <p:spPr>
          <a:xfrm>
            <a:off x="0" y="0"/>
            <a:ext cx="1168400" cy="2400300"/>
          </a:xfrm>
          <a:prstGeom prst="rect">
            <a:avLst/>
          </a:prstGeom>
        </p:spPr>
      </p:pic>
      <p:cxnSp>
        <p:nvCxnSpPr>
          <p:cNvPr id="6" name="Lige forbindelse 5">
            <a:extLst>
              <a:ext uri="{FF2B5EF4-FFF2-40B4-BE49-F238E27FC236}">
                <a16:creationId xmlns:a16="http://schemas.microsoft.com/office/drawing/2014/main" id="{42785ACF-1B94-1F18-C6CB-D1AC26708CA3}"/>
              </a:ext>
            </a:extLst>
          </p:cNvPr>
          <p:cNvCxnSpPr>
            <a:cxnSpLocks/>
          </p:cNvCxnSpPr>
          <p:nvPr userDrawn="1"/>
        </p:nvCxnSpPr>
        <p:spPr>
          <a:xfrm>
            <a:off x="11954933" y="6618935"/>
            <a:ext cx="0" cy="239065"/>
          </a:xfrm>
          <a:prstGeom prst="line">
            <a:avLst/>
          </a:prstGeom>
          <a:ln w="9525">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11" name="Pladsholder til dato 10">
            <a:extLst>
              <a:ext uri="{FF2B5EF4-FFF2-40B4-BE49-F238E27FC236}">
                <a16:creationId xmlns:a16="http://schemas.microsoft.com/office/drawing/2014/main" id="{DE1B4EDE-DC7F-E7E6-6EF3-5A427891A45C}"/>
              </a:ext>
            </a:extLst>
          </p:cNvPr>
          <p:cNvSpPr>
            <a:spLocks noGrp="1"/>
          </p:cNvSpPr>
          <p:nvPr>
            <p:ph type="dt" sz="half" idx="11"/>
          </p:nvPr>
        </p:nvSpPr>
        <p:spPr/>
        <p:txBody>
          <a:bodyPr/>
          <a:lstStyle/>
          <a:p>
            <a:fld id="{D8318E41-4851-2C48-B89D-9CC17769501A}" type="datetime1">
              <a:rPr lang="da-DK" smtClean="0"/>
              <a:t>05-10-2023</a:t>
            </a:fld>
            <a:endParaRPr lang="en-GB" dirty="0"/>
          </a:p>
        </p:txBody>
      </p:sp>
      <p:sp>
        <p:nvSpPr>
          <p:cNvPr id="13" name="Pladsholder til sidefod 12">
            <a:extLst>
              <a:ext uri="{FF2B5EF4-FFF2-40B4-BE49-F238E27FC236}">
                <a16:creationId xmlns:a16="http://schemas.microsoft.com/office/drawing/2014/main" id="{012FF190-BA57-33D4-6DC1-4BE7259FC5CB}"/>
              </a:ext>
            </a:extLst>
          </p:cNvPr>
          <p:cNvSpPr>
            <a:spLocks noGrp="1"/>
          </p:cNvSpPr>
          <p:nvPr>
            <p:ph type="ftr" sz="quarter" idx="12"/>
          </p:nvPr>
        </p:nvSpPr>
        <p:spPr/>
        <p:txBody>
          <a:bodyPr/>
          <a:lstStyle/>
          <a:p>
            <a:r>
              <a:rPr lang="en-GB"/>
              <a:t>© ALEXANDRA INST</a:t>
            </a:r>
            <a:r>
              <a:rPr lang="en-GB">
                <a:solidFill>
                  <a:schemeClr val="accent3"/>
                </a:solidFill>
              </a:rPr>
              <a:t>IT</a:t>
            </a:r>
            <a:r>
              <a:rPr lang="en-GB"/>
              <a:t>UTTET</a:t>
            </a:r>
            <a:endParaRPr lang="en-GB" dirty="0"/>
          </a:p>
        </p:txBody>
      </p:sp>
      <p:sp>
        <p:nvSpPr>
          <p:cNvPr id="14" name="Pladsholder til slidenummer 13">
            <a:extLst>
              <a:ext uri="{FF2B5EF4-FFF2-40B4-BE49-F238E27FC236}">
                <a16:creationId xmlns:a16="http://schemas.microsoft.com/office/drawing/2014/main" id="{BC91A0D7-5C61-1C7A-DE2E-0195C9AB4E7D}"/>
              </a:ext>
            </a:extLst>
          </p:cNvPr>
          <p:cNvSpPr>
            <a:spLocks noGrp="1"/>
          </p:cNvSpPr>
          <p:nvPr>
            <p:ph type="sldNum" sz="quarter" idx="13"/>
          </p:nvPr>
        </p:nvSpPr>
        <p:spPr/>
        <p:txBody>
          <a:bodyPr/>
          <a:lstStyle/>
          <a:p>
            <a:fld id="{06AC9228-041E-BE4C-A177-9A7A550E9A48}" type="slidenum">
              <a:rPr lang="en-GB" smtClean="0"/>
              <a:pPr/>
              <a:t>‹nr.›</a:t>
            </a:fld>
            <a:endParaRPr lang="en-GB" dirty="0"/>
          </a:p>
        </p:txBody>
      </p:sp>
    </p:spTree>
    <p:extLst>
      <p:ext uri="{BB962C8B-B14F-4D97-AF65-F5344CB8AC3E}">
        <p14:creationId xmlns:p14="http://schemas.microsoft.com/office/powerpoint/2010/main" val="27807932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Blå slide 3">
    <p:bg>
      <p:bgPr>
        <a:solidFill>
          <a:srgbClr val="15475E"/>
        </a:solidFill>
        <a:effectLst/>
      </p:bgPr>
    </p:bg>
    <p:spTree>
      <p:nvGrpSpPr>
        <p:cNvPr id="1" name=""/>
        <p:cNvGrpSpPr/>
        <p:nvPr/>
      </p:nvGrpSpPr>
      <p:grpSpPr>
        <a:xfrm>
          <a:off x="0" y="0"/>
          <a:ext cx="0" cy="0"/>
          <a:chOff x="0" y="0"/>
          <a:chExt cx="0" cy="0"/>
        </a:xfrm>
      </p:grpSpPr>
      <p:pic>
        <p:nvPicPr>
          <p:cNvPr id="5" name="Billede 4">
            <a:extLst>
              <a:ext uri="{FF2B5EF4-FFF2-40B4-BE49-F238E27FC236}">
                <a16:creationId xmlns:a16="http://schemas.microsoft.com/office/drawing/2014/main" id="{BDB55D98-569A-5FC4-F6F1-23CA727F6E8E}"/>
              </a:ext>
            </a:extLst>
          </p:cNvPr>
          <p:cNvPicPr>
            <a:picLocks noChangeAspect="1"/>
          </p:cNvPicPr>
          <p:nvPr userDrawn="1"/>
        </p:nvPicPr>
        <p:blipFill>
          <a:blip r:embed="rId2">
            <a:duotone>
              <a:schemeClr val="accent2">
                <a:shade val="45000"/>
                <a:satMod val="135000"/>
              </a:schemeClr>
              <a:prstClr val="white"/>
            </a:duotone>
          </a:blip>
          <a:stretch>
            <a:fillRect/>
          </a:stretch>
        </p:blipFill>
        <p:spPr>
          <a:xfrm>
            <a:off x="0" y="0"/>
            <a:ext cx="1168400" cy="2400300"/>
          </a:xfrm>
          <a:prstGeom prst="rect">
            <a:avLst/>
          </a:prstGeom>
        </p:spPr>
      </p:pic>
      <p:sp>
        <p:nvSpPr>
          <p:cNvPr id="16" name="Titel 1">
            <a:extLst>
              <a:ext uri="{FF2B5EF4-FFF2-40B4-BE49-F238E27FC236}">
                <a16:creationId xmlns:a16="http://schemas.microsoft.com/office/drawing/2014/main" id="{B98BDB0E-9333-7142-B692-26B4844F54F8}"/>
              </a:ext>
            </a:extLst>
          </p:cNvPr>
          <p:cNvSpPr>
            <a:spLocks noGrp="1"/>
          </p:cNvSpPr>
          <p:nvPr>
            <p:ph type="title" hasCustomPrompt="1"/>
          </p:nvPr>
        </p:nvSpPr>
        <p:spPr>
          <a:xfrm>
            <a:off x="360000" y="1080000"/>
            <a:ext cx="3498679" cy="1661993"/>
          </a:xfrm>
          <a:prstGeom prst="rect">
            <a:avLst/>
          </a:prstGeom>
        </p:spPr>
        <p:txBody>
          <a:bodyPr/>
          <a:lstStyle>
            <a:lvl1pPr>
              <a:defRPr sz="3600">
                <a:solidFill>
                  <a:schemeClr val="bg1"/>
                </a:solidFill>
              </a:defRPr>
            </a:lvl1pPr>
          </a:lstStyle>
          <a:p>
            <a:r>
              <a:rPr lang="da-DK" noProof="0" dirty="0"/>
              <a:t>Klik for at redigere i masteren</a:t>
            </a:r>
          </a:p>
        </p:txBody>
      </p:sp>
      <p:sp>
        <p:nvSpPr>
          <p:cNvPr id="17" name="Pladsholder til tekst 3">
            <a:extLst>
              <a:ext uri="{FF2B5EF4-FFF2-40B4-BE49-F238E27FC236}">
                <a16:creationId xmlns:a16="http://schemas.microsoft.com/office/drawing/2014/main" id="{81225070-1B0F-1C45-8DBE-7EF8C7906A49}"/>
              </a:ext>
            </a:extLst>
          </p:cNvPr>
          <p:cNvSpPr>
            <a:spLocks noGrp="1"/>
          </p:cNvSpPr>
          <p:nvPr>
            <p:ph type="body" sz="quarter" idx="10"/>
          </p:nvPr>
        </p:nvSpPr>
        <p:spPr>
          <a:xfrm>
            <a:off x="4140000" y="1080000"/>
            <a:ext cx="7170484" cy="5025378"/>
          </a:xfrm>
        </p:spPr>
        <p:txBody>
          <a:bodyPr/>
          <a:lstStyle>
            <a:lvl1pPr>
              <a:spcBef>
                <a:spcPts val="600"/>
              </a:spcBef>
              <a:buClr>
                <a:srgbClr val="BF5D2B"/>
              </a:buClr>
              <a:defRPr>
                <a:solidFill>
                  <a:schemeClr val="bg1"/>
                </a:solidFill>
              </a:defRPr>
            </a:lvl1pPr>
            <a:lvl2pPr marL="720000">
              <a:spcBef>
                <a:spcPts val="600"/>
              </a:spcBef>
              <a:buClr>
                <a:srgbClr val="BF5D2B"/>
              </a:buClr>
              <a:defRPr>
                <a:solidFill>
                  <a:schemeClr val="bg1"/>
                </a:solidFill>
              </a:defRPr>
            </a:lvl2pPr>
            <a:lvl3pPr marL="1080000">
              <a:spcBef>
                <a:spcPts val="600"/>
              </a:spcBef>
              <a:buClr>
                <a:srgbClr val="BF5D2B"/>
              </a:buClr>
              <a:defRPr sz="1800">
                <a:solidFill>
                  <a:schemeClr val="bg1"/>
                </a:solidFill>
              </a:defRPr>
            </a:lvl3pPr>
            <a:lvl4pPr>
              <a:defRPr>
                <a:solidFill>
                  <a:schemeClr val="bg1"/>
                </a:solidFill>
              </a:defRPr>
            </a:lvl4pPr>
            <a:lvl5pPr marL="342900" indent="-342900">
              <a:buFont typeface="Arial" panose="020B0604020202020204" pitchFamily="34" charset="0"/>
              <a:buChar char="•"/>
              <a:defRPr>
                <a:solidFill>
                  <a:schemeClr val="bg1"/>
                </a:solidFill>
              </a:defRPr>
            </a:lvl5pPr>
          </a:lstStyle>
          <a:p>
            <a:pPr lvl="0"/>
            <a:r>
              <a:rPr lang="da-DK" noProof="0" dirty="0"/>
              <a:t>Klik for at redigere teksttypografierne i masteren</a:t>
            </a:r>
          </a:p>
          <a:p>
            <a:pPr lvl="1"/>
            <a:r>
              <a:rPr lang="da-DK" noProof="0" dirty="0"/>
              <a:t>Andet niveau</a:t>
            </a:r>
          </a:p>
          <a:p>
            <a:pPr lvl="2"/>
            <a:r>
              <a:rPr lang="da-DK" noProof="0" dirty="0"/>
              <a:t>Tredje niveau</a:t>
            </a:r>
          </a:p>
          <a:p>
            <a:pPr lvl="2"/>
            <a:r>
              <a:rPr lang="da-DK" noProof="0" dirty="0"/>
              <a:t>Fjerde niveau</a:t>
            </a:r>
          </a:p>
        </p:txBody>
      </p:sp>
      <p:cxnSp>
        <p:nvCxnSpPr>
          <p:cNvPr id="6" name="Lige forbindelse 5">
            <a:extLst>
              <a:ext uri="{FF2B5EF4-FFF2-40B4-BE49-F238E27FC236}">
                <a16:creationId xmlns:a16="http://schemas.microsoft.com/office/drawing/2014/main" id="{6B556233-8E67-A4DD-D41B-6057B2FD105C}"/>
              </a:ext>
            </a:extLst>
          </p:cNvPr>
          <p:cNvCxnSpPr>
            <a:cxnSpLocks/>
          </p:cNvCxnSpPr>
          <p:nvPr userDrawn="1"/>
        </p:nvCxnSpPr>
        <p:spPr>
          <a:xfrm>
            <a:off x="11954933" y="6618935"/>
            <a:ext cx="0" cy="239065"/>
          </a:xfrm>
          <a:prstGeom prst="line">
            <a:avLst/>
          </a:prstGeom>
          <a:ln w="9525">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10" name="Pladsholder til dato 9">
            <a:extLst>
              <a:ext uri="{FF2B5EF4-FFF2-40B4-BE49-F238E27FC236}">
                <a16:creationId xmlns:a16="http://schemas.microsoft.com/office/drawing/2014/main" id="{F19C8081-BFF1-ACDC-BE2E-EF500A1BFDE3}"/>
              </a:ext>
            </a:extLst>
          </p:cNvPr>
          <p:cNvSpPr>
            <a:spLocks noGrp="1"/>
          </p:cNvSpPr>
          <p:nvPr>
            <p:ph type="dt" sz="half" idx="11"/>
          </p:nvPr>
        </p:nvSpPr>
        <p:spPr/>
        <p:txBody>
          <a:bodyPr/>
          <a:lstStyle/>
          <a:p>
            <a:fld id="{4FEE27D8-1CBE-0940-BD5B-1102EFE50F9C}" type="datetime1">
              <a:rPr lang="da-DK" smtClean="0"/>
              <a:t>05-10-2023</a:t>
            </a:fld>
            <a:endParaRPr lang="en-GB" dirty="0"/>
          </a:p>
        </p:txBody>
      </p:sp>
      <p:sp>
        <p:nvSpPr>
          <p:cNvPr id="11" name="Pladsholder til sidefod 10">
            <a:extLst>
              <a:ext uri="{FF2B5EF4-FFF2-40B4-BE49-F238E27FC236}">
                <a16:creationId xmlns:a16="http://schemas.microsoft.com/office/drawing/2014/main" id="{8E4884EC-C5B4-C96F-4C46-E88D9B740E90}"/>
              </a:ext>
            </a:extLst>
          </p:cNvPr>
          <p:cNvSpPr>
            <a:spLocks noGrp="1"/>
          </p:cNvSpPr>
          <p:nvPr>
            <p:ph type="ftr" sz="quarter" idx="12"/>
          </p:nvPr>
        </p:nvSpPr>
        <p:spPr/>
        <p:txBody>
          <a:bodyPr/>
          <a:lstStyle/>
          <a:p>
            <a:r>
              <a:rPr lang="en-GB"/>
              <a:t>© ALEXANDRA INST</a:t>
            </a:r>
            <a:r>
              <a:rPr lang="en-GB">
                <a:solidFill>
                  <a:schemeClr val="accent3"/>
                </a:solidFill>
              </a:rPr>
              <a:t>IT</a:t>
            </a:r>
            <a:r>
              <a:rPr lang="en-GB"/>
              <a:t>UTTET</a:t>
            </a:r>
            <a:endParaRPr lang="en-GB" dirty="0"/>
          </a:p>
        </p:txBody>
      </p:sp>
      <p:sp>
        <p:nvSpPr>
          <p:cNvPr id="12" name="Pladsholder til slidenummer 11">
            <a:extLst>
              <a:ext uri="{FF2B5EF4-FFF2-40B4-BE49-F238E27FC236}">
                <a16:creationId xmlns:a16="http://schemas.microsoft.com/office/drawing/2014/main" id="{EA69F409-862C-C59C-25B7-A0982B00C554}"/>
              </a:ext>
            </a:extLst>
          </p:cNvPr>
          <p:cNvSpPr>
            <a:spLocks noGrp="1"/>
          </p:cNvSpPr>
          <p:nvPr>
            <p:ph type="sldNum" sz="quarter" idx="13"/>
          </p:nvPr>
        </p:nvSpPr>
        <p:spPr/>
        <p:txBody>
          <a:bodyPr/>
          <a:lstStyle/>
          <a:p>
            <a:fld id="{06AC9228-041E-BE4C-A177-9A7A550E9A48}" type="slidenum">
              <a:rPr lang="en-GB" smtClean="0"/>
              <a:pPr/>
              <a:t>‹nr.›</a:t>
            </a:fld>
            <a:endParaRPr lang="en-GB" dirty="0"/>
          </a:p>
        </p:txBody>
      </p:sp>
    </p:spTree>
    <p:extLst>
      <p:ext uri="{BB962C8B-B14F-4D97-AF65-F5344CB8AC3E}">
        <p14:creationId xmlns:p14="http://schemas.microsoft.com/office/powerpoint/2010/main" val="27580349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Blå slide 4">
    <p:bg>
      <p:bgPr>
        <a:solidFill>
          <a:srgbClr val="15475E"/>
        </a:solidFill>
        <a:effectLst/>
      </p:bgPr>
    </p:bg>
    <p:spTree>
      <p:nvGrpSpPr>
        <p:cNvPr id="1" name=""/>
        <p:cNvGrpSpPr/>
        <p:nvPr/>
      </p:nvGrpSpPr>
      <p:grpSpPr>
        <a:xfrm>
          <a:off x="0" y="0"/>
          <a:ext cx="0" cy="0"/>
          <a:chOff x="0" y="0"/>
          <a:chExt cx="0" cy="0"/>
        </a:xfrm>
      </p:grpSpPr>
      <p:sp>
        <p:nvSpPr>
          <p:cNvPr id="9" name="Title Placeholder 4">
            <a:extLst>
              <a:ext uri="{FF2B5EF4-FFF2-40B4-BE49-F238E27FC236}">
                <a16:creationId xmlns:a16="http://schemas.microsoft.com/office/drawing/2014/main" id="{C1D89AF8-DA0C-F84F-B1A1-E52EE5AD0C2E}"/>
              </a:ext>
            </a:extLst>
          </p:cNvPr>
          <p:cNvSpPr>
            <a:spLocks noGrp="1"/>
          </p:cNvSpPr>
          <p:nvPr>
            <p:ph type="title" hasCustomPrompt="1"/>
          </p:nvPr>
        </p:nvSpPr>
        <p:spPr>
          <a:xfrm>
            <a:off x="1440000" y="1800000"/>
            <a:ext cx="3300965" cy="1661993"/>
          </a:xfrm>
          <a:prstGeom prst="rect">
            <a:avLst/>
          </a:prstGeom>
        </p:spPr>
        <p:txBody>
          <a:bodyPr vert="horz" wrap="square" lIns="0" tIns="0" rIns="0" bIns="0" rtlCol="0" anchor="t" anchorCtr="0">
            <a:spAutoFit/>
          </a:bodyPr>
          <a:lstStyle>
            <a:lvl1pPr algn="l">
              <a:defRPr>
                <a:solidFill>
                  <a:schemeClr val="bg1"/>
                </a:solidFill>
              </a:defRPr>
            </a:lvl1pPr>
          </a:lstStyle>
          <a:p>
            <a:r>
              <a:rPr lang="da-DK" noProof="0" dirty="0"/>
              <a:t>Klik for at redigere i masteren</a:t>
            </a:r>
          </a:p>
        </p:txBody>
      </p:sp>
      <p:sp>
        <p:nvSpPr>
          <p:cNvPr id="11" name="Pladsholder til tekst 3">
            <a:extLst>
              <a:ext uri="{FF2B5EF4-FFF2-40B4-BE49-F238E27FC236}">
                <a16:creationId xmlns:a16="http://schemas.microsoft.com/office/drawing/2014/main" id="{2ED22291-F40D-5A41-9BB7-0D4DE886FBB2}"/>
              </a:ext>
            </a:extLst>
          </p:cNvPr>
          <p:cNvSpPr>
            <a:spLocks noGrp="1"/>
          </p:cNvSpPr>
          <p:nvPr>
            <p:ph type="body" sz="quarter" idx="10"/>
          </p:nvPr>
        </p:nvSpPr>
        <p:spPr>
          <a:xfrm>
            <a:off x="5040000" y="1800000"/>
            <a:ext cx="5983600" cy="3143179"/>
          </a:xfrm>
        </p:spPr>
        <p:txBody>
          <a:bodyPr/>
          <a:lstStyle>
            <a:lvl1pPr>
              <a:spcBef>
                <a:spcPts val="600"/>
              </a:spcBef>
              <a:buClr>
                <a:srgbClr val="BF5D2B"/>
              </a:buClr>
              <a:defRPr>
                <a:solidFill>
                  <a:schemeClr val="bg1"/>
                </a:solidFill>
              </a:defRPr>
            </a:lvl1pPr>
            <a:lvl2pPr marL="720000">
              <a:spcBef>
                <a:spcPts val="600"/>
              </a:spcBef>
              <a:buClr>
                <a:srgbClr val="BF5D2B"/>
              </a:buClr>
              <a:defRPr>
                <a:solidFill>
                  <a:schemeClr val="bg1"/>
                </a:solidFill>
              </a:defRPr>
            </a:lvl2pPr>
            <a:lvl3pPr marL="1080000">
              <a:spcBef>
                <a:spcPts val="600"/>
              </a:spcBef>
              <a:buClr>
                <a:srgbClr val="BF5D2B"/>
              </a:buClr>
              <a:defRPr sz="1800">
                <a:solidFill>
                  <a:schemeClr val="bg1"/>
                </a:solidFill>
              </a:defRPr>
            </a:lvl3pPr>
            <a:lvl4pPr>
              <a:defRPr>
                <a:solidFill>
                  <a:schemeClr val="bg1"/>
                </a:solidFill>
              </a:defRPr>
            </a:lvl4pPr>
            <a:lvl5pPr marL="342900" indent="-342900">
              <a:buFont typeface="Arial" panose="020B0604020202020204" pitchFamily="34" charset="0"/>
              <a:buChar char="•"/>
              <a:defRPr>
                <a:solidFill>
                  <a:schemeClr val="bg1"/>
                </a:solidFill>
              </a:defRPr>
            </a:lvl5pPr>
          </a:lstStyle>
          <a:p>
            <a:pPr lvl="0"/>
            <a:r>
              <a:rPr lang="da-DK" noProof="0" dirty="0"/>
              <a:t>Klik for at redigere teksttypografierne i masteren</a:t>
            </a:r>
          </a:p>
          <a:p>
            <a:pPr lvl="1"/>
            <a:r>
              <a:rPr lang="da-DK" noProof="0" dirty="0"/>
              <a:t>Andet niveau</a:t>
            </a:r>
          </a:p>
          <a:p>
            <a:pPr lvl="2"/>
            <a:r>
              <a:rPr lang="da-DK" noProof="0" dirty="0"/>
              <a:t>Tredje niveau</a:t>
            </a:r>
          </a:p>
          <a:p>
            <a:pPr lvl="2"/>
            <a:r>
              <a:rPr lang="da-DK" noProof="0" dirty="0"/>
              <a:t>Fjerde niveau</a:t>
            </a:r>
          </a:p>
        </p:txBody>
      </p:sp>
      <p:pic>
        <p:nvPicPr>
          <p:cNvPr id="5" name="Billede 4">
            <a:extLst>
              <a:ext uri="{FF2B5EF4-FFF2-40B4-BE49-F238E27FC236}">
                <a16:creationId xmlns:a16="http://schemas.microsoft.com/office/drawing/2014/main" id="{6644E630-DA3E-6C9F-4025-769A7876295A}"/>
              </a:ext>
            </a:extLst>
          </p:cNvPr>
          <p:cNvPicPr>
            <a:picLocks noChangeAspect="1"/>
          </p:cNvPicPr>
          <p:nvPr userDrawn="1"/>
        </p:nvPicPr>
        <p:blipFill>
          <a:blip r:embed="rId2">
            <a:duotone>
              <a:schemeClr val="accent2">
                <a:shade val="45000"/>
                <a:satMod val="135000"/>
              </a:schemeClr>
              <a:prstClr val="white"/>
            </a:duotone>
          </a:blip>
          <a:stretch>
            <a:fillRect/>
          </a:stretch>
        </p:blipFill>
        <p:spPr>
          <a:xfrm flipH="1">
            <a:off x="11023600" y="0"/>
            <a:ext cx="1168400" cy="2400300"/>
          </a:xfrm>
          <a:prstGeom prst="rect">
            <a:avLst/>
          </a:prstGeom>
        </p:spPr>
      </p:pic>
      <p:cxnSp>
        <p:nvCxnSpPr>
          <p:cNvPr id="6" name="Lige forbindelse 5">
            <a:extLst>
              <a:ext uri="{FF2B5EF4-FFF2-40B4-BE49-F238E27FC236}">
                <a16:creationId xmlns:a16="http://schemas.microsoft.com/office/drawing/2014/main" id="{AB27C3E6-5197-001B-A945-889D8B64204A}"/>
              </a:ext>
            </a:extLst>
          </p:cNvPr>
          <p:cNvCxnSpPr>
            <a:cxnSpLocks/>
          </p:cNvCxnSpPr>
          <p:nvPr userDrawn="1"/>
        </p:nvCxnSpPr>
        <p:spPr>
          <a:xfrm>
            <a:off x="11954933" y="6618935"/>
            <a:ext cx="0" cy="239065"/>
          </a:xfrm>
          <a:prstGeom prst="line">
            <a:avLst/>
          </a:prstGeom>
          <a:ln w="9525">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15" name="Pladsholder til dato 14">
            <a:extLst>
              <a:ext uri="{FF2B5EF4-FFF2-40B4-BE49-F238E27FC236}">
                <a16:creationId xmlns:a16="http://schemas.microsoft.com/office/drawing/2014/main" id="{D2BA455C-43ED-E489-01F2-AC653F61CAD5}"/>
              </a:ext>
            </a:extLst>
          </p:cNvPr>
          <p:cNvSpPr>
            <a:spLocks noGrp="1"/>
          </p:cNvSpPr>
          <p:nvPr>
            <p:ph type="dt" sz="half" idx="11"/>
          </p:nvPr>
        </p:nvSpPr>
        <p:spPr/>
        <p:txBody>
          <a:bodyPr/>
          <a:lstStyle/>
          <a:p>
            <a:fld id="{72941E83-F58A-4E4E-8662-3FE9BE085B1A}" type="datetime1">
              <a:rPr lang="da-DK" smtClean="0"/>
              <a:t>05-10-2023</a:t>
            </a:fld>
            <a:endParaRPr lang="en-GB" dirty="0"/>
          </a:p>
        </p:txBody>
      </p:sp>
      <p:sp>
        <p:nvSpPr>
          <p:cNvPr id="16" name="Pladsholder til sidefod 15">
            <a:extLst>
              <a:ext uri="{FF2B5EF4-FFF2-40B4-BE49-F238E27FC236}">
                <a16:creationId xmlns:a16="http://schemas.microsoft.com/office/drawing/2014/main" id="{C128E187-178C-743C-C1F7-3CBE9C07BE8A}"/>
              </a:ext>
            </a:extLst>
          </p:cNvPr>
          <p:cNvSpPr>
            <a:spLocks noGrp="1"/>
          </p:cNvSpPr>
          <p:nvPr>
            <p:ph type="ftr" sz="quarter" idx="12"/>
          </p:nvPr>
        </p:nvSpPr>
        <p:spPr/>
        <p:txBody>
          <a:bodyPr/>
          <a:lstStyle/>
          <a:p>
            <a:r>
              <a:rPr lang="en-GB"/>
              <a:t>© ALEXANDRA INST</a:t>
            </a:r>
            <a:r>
              <a:rPr lang="en-GB">
                <a:solidFill>
                  <a:schemeClr val="accent3"/>
                </a:solidFill>
              </a:rPr>
              <a:t>IT</a:t>
            </a:r>
            <a:r>
              <a:rPr lang="en-GB"/>
              <a:t>UTTET</a:t>
            </a:r>
            <a:endParaRPr lang="en-GB" dirty="0"/>
          </a:p>
        </p:txBody>
      </p:sp>
      <p:sp>
        <p:nvSpPr>
          <p:cNvPr id="17" name="Pladsholder til slidenummer 16">
            <a:extLst>
              <a:ext uri="{FF2B5EF4-FFF2-40B4-BE49-F238E27FC236}">
                <a16:creationId xmlns:a16="http://schemas.microsoft.com/office/drawing/2014/main" id="{CC1FA77A-C91B-EC6C-8898-7E22200F40D8}"/>
              </a:ext>
            </a:extLst>
          </p:cNvPr>
          <p:cNvSpPr>
            <a:spLocks noGrp="1"/>
          </p:cNvSpPr>
          <p:nvPr>
            <p:ph type="sldNum" sz="quarter" idx="13"/>
          </p:nvPr>
        </p:nvSpPr>
        <p:spPr/>
        <p:txBody>
          <a:bodyPr/>
          <a:lstStyle/>
          <a:p>
            <a:fld id="{06AC9228-041E-BE4C-A177-9A7A550E9A48}" type="slidenum">
              <a:rPr lang="en-GB" smtClean="0"/>
              <a:pPr/>
              <a:t>‹nr.›</a:t>
            </a:fld>
            <a:endParaRPr lang="en-GB" dirty="0"/>
          </a:p>
        </p:txBody>
      </p:sp>
    </p:spTree>
    <p:extLst>
      <p:ext uri="{BB962C8B-B14F-4D97-AF65-F5344CB8AC3E}">
        <p14:creationId xmlns:p14="http://schemas.microsoft.com/office/powerpoint/2010/main" val="40896244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Blå slide 5">
    <p:bg>
      <p:bgPr>
        <a:solidFill>
          <a:srgbClr val="15475E"/>
        </a:solidFill>
        <a:effectLst/>
      </p:bgPr>
    </p:bg>
    <p:spTree>
      <p:nvGrpSpPr>
        <p:cNvPr id="1" name=""/>
        <p:cNvGrpSpPr/>
        <p:nvPr/>
      </p:nvGrpSpPr>
      <p:grpSpPr>
        <a:xfrm>
          <a:off x="0" y="0"/>
          <a:ext cx="0" cy="0"/>
          <a:chOff x="0" y="0"/>
          <a:chExt cx="0" cy="0"/>
        </a:xfrm>
      </p:grpSpPr>
      <p:sp>
        <p:nvSpPr>
          <p:cNvPr id="10" name="Title Placeholder 4">
            <a:extLst>
              <a:ext uri="{FF2B5EF4-FFF2-40B4-BE49-F238E27FC236}">
                <a16:creationId xmlns:a16="http://schemas.microsoft.com/office/drawing/2014/main" id="{13B94EBA-33E1-6B43-BA35-250A4E6AF4B8}"/>
              </a:ext>
            </a:extLst>
          </p:cNvPr>
          <p:cNvSpPr>
            <a:spLocks noGrp="1"/>
          </p:cNvSpPr>
          <p:nvPr>
            <p:ph type="title" hasCustomPrompt="1"/>
          </p:nvPr>
        </p:nvSpPr>
        <p:spPr>
          <a:xfrm>
            <a:off x="359999" y="1080000"/>
            <a:ext cx="6509793" cy="1107996"/>
          </a:xfrm>
          <a:prstGeom prst="rect">
            <a:avLst/>
          </a:prstGeom>
        </p:spPr>
        <p:txBody>
          <a:bodyPr vert="horz" wrap="square" lIns="0" tIns="0" rIns="0" bIns="0" rtlCol="0" anchor="t" anchorCtr="0">
            <a:spAutoFit/>
          </a:bodyPr>
          <a:lstStyle>
            <a:lvl1pPr algn="l">
              <a:defRPr>
                <a:solidFill>
                  <a:schemeClr val="bg1"/>
                </a:solidFill>
              </a:defRPr>
            </a:lvl1pPr>
          </a:lstStyle>
          <a:p>
            <a:r>
              <a:rPr lang="da-DK" noProof="0" dirty="0"/>
              <a:t>Klik for at redigere i masteren</a:t>
            </a:r>
          </a:p>
        </p:txBody>
      </p:sp>
      <p:sp>
        <p:nvSpPr>
          <p:cNvPr id="13" name="Pladsholder til tekst 3">
            <a:extLst>
              <a:ext uri="{FF2B5EF4-FFF2-40B4-BE49-F238E27FC236}">
                <a16:creationId xmlns:a16="http://schemas.microsoft.com/office/drawing/2014/main" id="{34772A64-F11B-474D-A615-CEB3173EE582}"/>
              </a:ext>
            </a:extLst>
          </p:cNvPr>
          <p:cNvSpPr>
            <a:spLocks noGrp="1"/>
          </p:cNvSpPr>
          <p:nvPr>
            <p:ph type="body" sz="quarter" idx="10"/>
          </p:nvPr>
        </p:nvSpPr>
        <p:spPr>
          <a:xfrm>
            <a:off x="360000" y="2880000"/>
            <a:ext cx="6509793" cy="3300083"/>
          </a:xfrm>
        </p:spPr>
        <p:txBody>
          <a:bodyPr/>
          <a:lstStyle>
            <a:lvl1pPr>
              <a:spcBef>
                <a:spcPts val="600"/>
              </a:spcBef>
              <a:buClr>
                <a:srgbClr val="BF5D2B"/>
              </a:buClr>
              <a:defRPr>
                <a:solidFill>
                  <a:schemeClr val="bg1"/>
                </a:solidFill>
              </a:defRPr>
            </a:lvl1pPr>
            <a:lvl2pPr marL="720000">
              <a:spcBef>
                <a:spcPts val="600"/>
              </a:spcBef>
              <a:buClr>
                <a:srgbClr val="BF5D2B"/>
              </a:buClr>
              <a:defRPr>
                <a:solidFill>
                  <a:schemeClr val="bg1"/>
                </a:solidFill>
              </a:defRPr>
            </a:lvl2pPr>
            <a:lvl3pPr marL="1080000" indent="-360000">
              <a:spcBef>
                <a:spcPts val="600"/>
              </a:spcBef>
              <a:buClr>
                <a:srgbClr val="BF5D2B"/>
              </a:buClr>
              <a:tabLst/>
              <a:defRPr sz="1800">
                <a:solidFill>
                  <a:schemeClr val="bg1"/>
                </a:solidFill>
              </a:defRPr>
            </a:lvl3pPr>
            <a:lvl4pPr marL="1080000" indent="-360000">
              <a:tabLst/>
              <a:defRPr sz="1800">
                <a:solidFill>
                  <a:schemeClr val="bg1"/>
                </a:solidFill>
              </a:defRPr>
            </a:lvl4pPr>
            <a:lvl5pPr marL="720000" indent="-360000">
              <a:buFont typeface="Arial" panose="020B0604020202020204" pitchFamily="34" charset="0"/>
              <a:buChar char="•"/>
              <a:tabLst/>
              <a:defRPr sz="1800">
                <a:solidFill>
                  <a:schemeClr val="bg1"/>
                </a:solidFill>
              </a:defRPr>
            </a:lvl5pPr>
          </a:lstStyle>
          <a:p>
            <a:pPr lvl="0"/>
            <a:r>
              <a:rPr lang="da-DK" noProof="0" dirty="0"/>
              <a:t>Klik for at redigere teksttypografierne i masteren</a:t>
            </a:r>
          </a:p>
          <a:p>
            <a:pPr lvl="1"/>
            <a:r>
              <a:rPr lang="da-DK" noProof="0" dirty="0"/>
              <a:t>Andet niveau</a:t>
            </a:r>
          </a:p>
          <a:p>
            <a:pPr lvl="2"/>
            <a:r>
              <a:rPr lang="da-DK" noProof="0" dirty="0"/>
              <a:t>Tredje niveau</a:t>
            </a:r>
          </a:p>
          <a:p>
            <a:pPr lvl="3"/>
            <a:r>
              <a:rPr lang="da-DK" noProof="0" dirty="0"/>
              <a:t>Fjerde niveau</a:t>
            </a:r>
          </a:p>
        </p:txBody>
      </p:sp>
      <p:pic>
        <p:nvPicPr>
          <p:cNvPr id="5" name="Billede 4">
            <a:extLst>
              <a:ext uri="{FF2B5EF4-FFF2-40B4-BE49-F238E27FC236}">
                <a16:creationId xmlns:a16="http://schemas.microsoft.com/office/drawing/2014/main" id="{A23497B4-EDB8-092B-09C5-D2CE78B95AC6}"/>
              </a:ext>
            </a:extLst>
          </p:cNvPr>
          <p:cNvPicPr>
            <a:picLocks noChangeAspect="1"/>
          </p:cNvPicPr>
          <p:nvPr userDrawn="1"/>
        </p:nvPicPr>
        <p:blipFill>
          <a:blip r:embed="rId2">
            <a:duotone>
              <a:schemeClr val="accent2">
                <a:shade val="45000"/>
                <a:satMod val="135000"/>
              </a:schemeClr>
              <a:prstClr val="white"/>
            </a:duotone>
          </a:blip>
          <a:stretch>
            <a:fillRect/>
          </a:stretch>
        </p:blipFill>
        <p:spPr>
          <a:xfrm flipH="1">
            <a:off x="11023600" y="0"/>
            <a:ext cx="1168400" cy="2400300"/>
          </a:xfrm>
          <a:prstGeom prst="rect">
            <a:avLst/>
          </a:prstGeom>
        </p:spPr>
      </p:pic>
      <p:cxnSp>
        <p:nvCxnSpPr>
          <p:cNvPr id="6" name="Lige forbindelse 5">
            <a:extLst>
              <a:ext uri="{FF2B5EF4-FFF2-40B4-BE49-F238E27FC236}">
                <a16:creationId xmlns:a16="http://schemas.microsoft.com/office/drawing/2014/main" id="{7D44F505-7611-7883-074B-E934B475CC95}"/>
              </a:ext>
            </a:extLst>
          </p:cNvPr>
          <p:cNvCxnSpPr>
            <a:cxnSpLocks/>
          </p:cNvCxnSpPr>
          <p:nvPr userDrawn="1"/>
        </p:nvCxnSpPr>
        <p:spPr>
          <a:xfrm>
            <a:off x="11954933" y="6618935"/>
            <a:ext cx="0" cy="239065"/>
          </a:xfrm>
          <a:prstGeom prst="line">
            <a:avLst/>
          </a:prstGeom>
          <a:ln w="9525">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11" name="Pladsholder til dato 10">
            <a:extLst>
              <a:ext uri="{FF2B5EF4-FFF2-40B4-BE49-F238E27FC236}">
                <a16:creationId xmlns:a16="http://schemas.microsoft.com/office/drawing/2014/main" id="{5732CAC9-0537-1CA0-581F-7244F7E032B9}"/>
              </a:ext>
            </a:extLst>
          </p:cNvPr>
          <p:cNvSpPr>
            <a:spLocks noGrp="1"/>
          </p:cNvSpPr>
          <p:nvPr>
            <p:ph type="dt" sz="half" idx="11"/>
          </p:nvPr>
        </p:nvSpPr>
        <p:spPr/>
        <p:txBody>
          <a:bodyPr/>
          <a:lstStyle/>
          <a:p>
            <a:fld id="{95D42142-51F5-ED4C-A2F3-87B6C11647D4}" type="datetime1">
              <a:rPr lang="da-DK" smtClean="0"/>
              <a:t>05-10-2023</a:t>
            </a:fld>
            <a:endParaRPr lang="en-GB" dirty="0"/>
          </a:p>
        </p:txBody>
      </p:sp>
      <p:sp>
        <p:nvSpPr>
          <p:cNvPr id="12" name="Pladsholder til sidefod 11">
            <a:extLst>
              <a:ext uri="{FF2B5EF4-FFF2-40B4-BE49-F238E27FC236}">
                <a16:creationId xmlns:a16="http://schemas.microsoft.com/office/drawing/2014/main" id="{943A94DD-2CE9-601C-9DCF-FA348EF91192}"/>
              </a:ext>
            </a:extLst>
          </p:cNvPr>
          <p:cNvSpPr>
            <a:spLocks noGrp="1"/>
          </p:cNvSpPr>
          <p:nvPr>
            <p:ph type="ftr" sz="quarter" idx="12"/>
          </p:nvPr>
        </p:nvSpPr>
        <p:spPr/>
        <p:txBody>
          <a:bodyPr/>
          <a:lstStyle/>
          <a:p>
            <a:r>
              <a:rPr lang="en-GB"/>
              <a:t>© ALEXANDRA INST</a:t>
            </a:r>
            <a:r>
              <a:rPr lang="en-GB">
                <a:solidFill>
                  <a:schemeClr val="accent3"/>
                </a:solidFill>
              </a:rPr>
              <a:t>IT</a:t>
            </a:r>
            <a:r>
              <a:rPr lang="en-GB"/>
              <a:t>UTTET</a:t>
            </a:r>
            <a:endParaRPr lang="en-GB" dirty="0"/>
          </a:p>
        </p:txBody>
      </p:sp>
      <p:sp>
        <p:nvSpPr>
          <p:cNvPr id="14" name="Pladsholder til slidenummer 13">
            <a:extLst>
              <a:ext uri="{FF2B5EF4-FFF2-40B4-BE49-F238E27FC236}">
                <a16:creationId xmlns:a16="http://schemas.microsoft.com/office/drawing/2014/main" id="{285888AA-346F-0047-F581-E16003E28938}"/>
              </a:ext>
            </a:extLst>
          </p:cNvPr>
          <p:cNvSpPr>
            <a:spLocks noGrp="1"/>
          </p:cNvSpPr>
          <p:nvPr>
            <p:ph type="sldNum" sz="quarter" idx="13"/>
          </p:nvPr>
        </p:nvSpPr>
        <p:spPr/>
        <p:txBody>
          <a:bodyPr/>
          <a:lstStyle/>
          <a:p>
            <a:fld id="{06AC9228-041E-BE4C-A177-9A7A550E9A48}" type="slidenum">
              <a:rPr lang="en-GB" smtClean="0"/>
              <a:pPr/>
              <a:t>‹nr.›</a:t>
            </a:fld>
            <a:endParaRPr lang="en-GB" dirty="0"/>
          </a:p>
        </p:txBody>
      </p:sp>
    </p:spTree>
    <p:extLst>
      <p:ext uri="{BB962C8B-B14F-4D97-AF65-F5344CB8AC3E}">
        <p14:creationId xmlns:p14="http://schemas.microsoft.com/office/powerpoint/2010/main" val="2916359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vid slide 1">
    <p:spTree>
      <p:nvGrpSpPr>
        <p:cNvPr id="1" name=""/>
        <p:cNvGrpSpPr/>
        <p:nvPr/>
      </p:nvGrpSpPr>
      <p:grpSpPr>
        <a:xfrm>
          <a:off x="0" y="0"/>
          <a:ext cx="0" cy="0"/>
          <a:chOff x="0" y="0"/>
          <a:chExt cx="0" cy="0"/>
        </a:xfrm>
      </p:grpSpPr>
      <p:sp>
        <p:nvSpPr>
          <p:cNvPr id="8" name="Text Placeholder 2">
            <a:extLst>
              <a:ext uri="{FF2B5EF4-FFF2-40B4-BE49-F238E27FC236}">
                <a16:creationId xmlns:a16="http://schemas.microsoft.com/office/drawing/2014/main" id="{AF550DC7-A416-CF41-A483-9ADA70B3986D}"/>
              </a:ext>
            </a:extLst>
          </p:cNvPr>
          <p:cNvSpPr>
            <a:spLocks noGrp="1"/>
          </p:cNvSpPr>
          <p:nvPr>
            <p:ph idx="1"/>
          </p:nvPr>
        </p:nvSpPr>
        <p:spPr>
          <a:xfrm>
            <a:off x="1440000" y="1800000"/>
            <a:ext cx="9856357" cy="4320000"/>
          </a:xfrm>
          <a:prstGeom prst="rect">
            <a:avLst/>
          </a:prstGeom>
        </p:spPr>
        <p:txBody>
          <a:bodyPr vert="horz" lIns="0" tIns="0" rIns="0" bIns="0" rtlCol="0">
            <a:noAutofit/>
          </a:bodyPr>
          <a:lstStyle>
            <a:lvl1pPr marL="360000" indent="-360000">
              <a:spcBef>
                <a:spcPts val="600"/>
              </a:spcBef>
              <a:buClr>
                <a:srgbClr val="BF5D2B"/>
              </a:buClr>
              <a:buFont typeface="Arial" panose="020B0604020202020204" pitchFamily="34" charset="0"/>
              <a:buChar char="•"/>
              <a:defRPr>
                <a:solidFill>
                  <a:srgbClr val="343434"/>
                </a:solidFill>
              </a:defRPr>
            </a:lvl1pPr>
            <a:lvl2pPr marL="720000" indent="-358775">
              <a:spcBef>
                <a:spcPts val="600"/>
              </a:spcBef>
              <a:buClr>
                <a:srgbClr val="BF5D2B"/>
              </a:buClr>
              <a:tabLst/>
              <a:defRPr>
                <a:solidFill>
                  <a:srgbClr val="343434"/>
                </a:solidFill>
              </a:defRPr>
            </a:lvl2pPr>
            <a:lvl3pPr marL="1080000" indent="-360000">
              <a:spcBef>
                <a:spcPts val="600"/>
              </a:spcBef>
              <a:buClr>
                <a:srgbClr val="BF5D2B"/>
              </a:buClr>
              <a:tabLst/>
              <a:defRPr sz="1800">
                <a:solidFill>
                  <a:srgbClr val="343434"/>
                </a:solidFill>
              </a:defRPr>
            </a:lvl3pPr>
            <a:lvl4pPr marL="1080000" indent="-360000">
              <a:defRPr/>
            </a:lvl4pPr>
          </a:lstStyle>
          <a:p>
            <a:pPr lvl="0"/>
            <a:r>
              <a:rPr lang="da-DK" noProof="0" dirty="0"/>
              <a:t>Klik for at redigere teksttypografierne i masteren</a:t>
            </a:r>
          </a:p>
          <a:p>
            <a:pPr lvl="1"/>
            <a:r>
              <a:rPr lang="da-DK" noProof="0" dirty="0"/>
              <a:t>Andet niveau</a:t>
            </a:r>
          </a:p>
          <a:p>
            <a:pPr lvl="2"/>
            <a:r>
              <a:rPr lang="da-DK" noProof="0" dirty="0"/>
              <a:t>Tredje niveau</a:t>
            </a:r>
          </a:p>
          <a:p>
            <a:pPr lvl="3"/>
            <a:r>
              <a:rPr lang="da-DK" noProof="0" dirty="0"/>
              <a:t>Fjerde niveau</a:t>
            </a:r>
          </a:p>
        </p:txBody>
      </p:sp>
      <p:sp>
        <p:nvSpPr>
          <p:cNvPr id="9" name="Title Placeholder 4">
            <a:extLst>
              <a:ext uri="{FF2B5EF4-FFF2-40B4-BE49-F238E27FC236}">
                <a16:creationId xmlns:a16="http://schemas.microsoft.com/office/drawing/2014/main" id="{428A49A8-7DC3-9A4F-9771-3C7CD6044733}"/>
              </a:ext>
            </a:extLst>
          </p:cNvPr>
          <p:cNvSpPr>
            <a:spLocks noGrp="1"/>
          </p:cNvSpPr>
          <p:nvPr>
            <p:ph type="title" hasCustomPrompt="1"/>
          </p:nvPr>
        </p:nvSpPr>
        <p:spPr>
          <a:xfrm>
            <a:off x="1440000" y="720000"/>
            <a:ext cx="9856357" cy="553998"/>
          </a:xfrm>
          <a:prstGeom prst="rect">
            <a:avLst/>
          </a:prstGeom>
        </p:spPr>
        <p:txBody>
          <a:bodyPr vert="horz" wrap="square" lIns="0" tIns="0" rIns="0" bIns="0" rtlCol="0" anchor="t" anchorCtr="0">
            <a:spAutoFit/>
          </a:bodyPr>
          <a:lstStyle/>
          <a:p>
            <a:r>
              <a:rPr lang="da-DK" noProof="0" dirty="0"/>
              <a:t>Klik for at redigere i masteren</a:t>
            </a:r>
          </a:p>
        </p:txBody>
      </p:sp>
      <p:sp>
        <p:nvSpPr>
          <p:cNvPr id="10" name="Pladsholder til dato 9">
            <a:extLst>
              <a:ext uri="{FF2B5EF4-FFF2-40B4-BE49-F238E27FC236}">
                <a16:creationId xmlns:a16="http://schemas.microsoft.com/office/drawing/2014/main" id="{1BB2F60C-788E-9A59-EF13-80326069FB78}"/>
              </a:ext>
            </a:extLst>
          </p:cNvPr>
          <p:cNvSpPr>
            <a:spLocks noGrp="1"/>
          </p:cNvSpPr>
          <p:nvPr>
            <p:ph type="dt" sz="half" idx="10"/>
          </p:nvPr>
        </p:nvSpPr>
        <p:spPr/>
        <p:txBody>
          <a:bodyPr/>
          <a:lstStyle/>
          <a:p>
            <a:fld id="{D5B13AF5-52AE-5449-977A-9A9EA54B487D}" type="datetime1">
              <a:rPr lang="da-DK" smtClean="0"/>
              <a:t>05-10-2023</a:t>
            </a:fld>
            <a:endParaRPr lang="en-GB" dirty="0"/>
          </a:p>
        </p:txBody>
      </p:sp>
      <p:sp>
        <p:nvSpPr>
          <p:cNvPr id="11" name="Pladsholder til sidefod 10">
            <a:extLst>
              <a:ext uri="{FF2B5EF4-FFF2-40B4-BE49-F238E27FC236}">
                <a16:creationId xmlns:a16="http://schemas.microsoft.com/office/drawing/2014/main" id="{C715199F-1D98-9548-D278-C6709A1D5092}"/>
              </a:ext>
            </a:extLst>
          </p:cNvPr>
          <p:cNvSpPr>
            <a:spLocks noGrp="1"/>
          </p:cNvSpPr>
          <p:nvPr>
            <p:ph type="ftr" sz="quarter" idx="11"/>
          </p:nvPr>
        </p:nvSpPr>
        <p:spPr/>
        <p:txBody>
          <a:bodyPr/>
          <a:lstStyle/>
          <a:p>
            <a:r>
              <a:rPr lang="en-GB"/>
              <a:t>© ALEXANDRA INST</a:t>
            </a:r>
            <a:r>
              <a:rPr lang="en-GB">
                <a:solidFill>
                  <a:schemeClr val="accent3"/>
                </a:solidFill>
              </a:rPr>
              <a:t>IT</a:t>
            </a:r>
            <a:r>
              <a:rPr lang="en-GB"/>
              <a:t>UTTET</a:t>
            </a:r>
            <a:endParaRPr lang="en-GB" dirty="0"/>
          </a:p>
        </p:txBody>
      </p:sp>
      <p:sp>
        <p:nvSpPr>
          <p:cNvPr id="12" name="Pladsholder til slidenummer 11">
            <a:extLst>
              <a:ext uri="{FF2B5EF4-FFF2-40B4-BE49-F238E27FC236}">
                <a16:creationId xmlns:a16="http://schemas.microsoft.com/office/drawing/2014/main" id="{1842143F-A33C-07B8-623A-3A8B9C79E160}"/>
              </a:ext>
            </a:extLst>
          </p:cNvPr>
          <p:cNvSpPr>
            <a:spLocks noGrp="1"/>
          </p:cNvSpPr>
          <p:nvPr>
            <p:ph type="sldNum" sz="quarter" idx="12"/>
          </p:nvPr>
        </p:nvSpPr>
        <p:spPr/>
        <p:txBody>
          <a:bodyPr/>
          <a:lstStyle/>
          <a:p>
            <a:fld id="{06AC9228-041E-BE4C-A177-9A7A550E9A48}" type="slidenum">
              <a:rPr lang="en-GB" smtClean="0"/>
              <a:pPr/>
              <a:t>‹nr.›</a:t>
            </a:fld>
            <a:endParaRPr lang="en-GB" dirty="0"/>
          </a:p>
        </p:txBody>
      </p:sp>
    </p:spTree>
    <p:extLst>
      <p:ext uri="{BB962C8B-B14F-4D97-AF65-F5344CB8AC3E}">
        <p14:creationId xmlns:p14="http://schemas.microsoft.com/office/powerpoint/2010/main" val="38808961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Blå slide 6">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6A3845F0-3DF9-4646-ABC5-AF439DC6FB63}"/>
              </a:ext>
            </a:extLst>
          </p:cNvPr>
          <p:cNvSpPr/>
          <p:nvPr userDrawn="1"/>
        </p:nvSpPr>
        <p:spPr>
          <a:xfrm>
            <a:off x="0" y="0"/>
            <a:ext cx="3348000" cy="6858000"/>
          </a:xfrm>
          <a:prstGeom prst="rect">
            <a:avLst/>
          </a:prstGeom>
          <a:solidFill>
            <a:srgbClr val="15475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6" name="Pladsholder til tekst 3">
            <a:extLst>
              <a:ext uri="{FF2B5EF4-FFF2-40B4-BE49-F238E27FC236}">
                <a16:creationId xmlns:a16="http://schemas.microsoft.com/office/drawing/2014/main" id="{D7BD72E6-1F77-0F4F-99C7-CDE9FC989459}"/>
              </a:ext>
            </a:extLst>
          </p:cNvPr>
          <p:cNvSpPr>
            <a:spLocks noGrp="1"/>
          </p:cNvSpPr>
          <p:nvPr>
            <p:ph type="body" sz="quarter" idx="10"/>
          </p:nvPr>
        </p:nvSpPr>
        <p:spPr>
          <a:xfrm>
            <a:off x="4140000" y="1080000"/>
            <a:ext cx="7170484" cy="5025378"/>
          </a:xfrm>
        </p:spPr>
        <p:txBody>
          <a:bodyPr/>
          <a:lstStyle>
            <a:lvl1pPr>
              <a:spcBef>
                <a:spcPts val="600"/>
              </a:spcBef>
              <a:buClr>
                <a:srgbClr val="BF5D2B"/>
              </a:buClr>
              <a:defRPr>
                <a:solidFill>
                  <a:schemeClr val="tx1">
                    <a:lumMod val="75000"/>
                  </a:schemeClr>
                </a:solidFill>
              </a:defRPr>
            </a:lvl1pPr>
            <a:lvl2pPr marL="720000">
              <a:spcBef>
                <a:spcPts val="600"/>
              </a:spcBef>
              <a:buClr>
                <a:srgbClr val="BF5D2B"/>
              </a:buClr>
              <a:defRPr>
                <a:solidFill>
                  <a:schemeClr val="tx1">
                    <a:lumMod val="75000"/>
                  </a:schemeClr>
                </a:solidFill>
              </a:defRPr>
            </a:lvl2pPr>
            <a:lvl3pPr marL="1080000">
              <a:spcBef>
                <a:spcPts val="600"/>
              </a:spcBef>
              <a:buClr>
                <a:srgbClr val="BF5D2B"/>
              </a:buClr>
              <a:defRPr sz="1800">
                <a:solidFill>
                  <a:schemeClr val="tx1">
                    <a:lumMod val="75000"/>
                  </a:schemeClr>
                </a:solidFill>
              </a:defRPr>
            </a:lvl3pPr>
            <a:lvl4pPr>
              <a:defRPr>
                <a:solidFill>
                  <a:schemeClr val="bg1"/>
                </a:solidFill>
              </a:defRPr>
            </a:lvl4pPr>
            <a:lvl5pPr>
              <a:defRPr>
                <a:solidFill>
                  <a:schemeClr val="bg1"/>
                </a:solidFill>
              </a:defRPr>
            </a:lvl5pPr>
          </a:lstStyle>
          <a:p>
            <a:pPr lvl="0"/>
            <a:r>
              <a:rPr lang="da-DK" noProof="0" dirty="0"/>
              <a:t>Klik for at redigere teksttypografierne i masteren</a:t>
            </a:r>
          </a:p>
          <a:p>
            <a:pPr lvl="1"/>
            <a:r>
              <a:rPr lang="da-DK" noProof="0" dirty="0"/>
              <a:t>Andet niveau</a:t>
            </a:r>
          </a:p>
          <a:p>
            <a:pPr lvl="2"/>
            <a:r>
              <a:rPr lang="da-DK" noProof="0" dirty="0"/>
              <a:t>Tredje niveau</a:t>
            </a:r>
          </a:p>
          <a:p>
            <a:pPr lvl="2"/>
            <a:r>
              <a:rPr lang="da-DK" noProof="0" dirty="0"/>
              <a:t>Fjerde niveau</a:t>
            </a:r>
          </a:p>
        </p:txBody>
      </p:sp>
      <p:pic>
        <p:nvPicPr>
          <p:cNvPr id="7" name="Billede 6">
            <a:extLst>
              <a:ext uri="{FF2B5EF4-FFF2-40B4-BE49-F238E27FC236}">
                <a16:creationId xmlns:a16="http://schemas.microsoft.com/office/drawing/2014/main" id="{103D66DE-47E1-5EBB-41C9-353976F9158B}"/>
              </a:ext>
            </a:extLst>
          </p:cNvPr>
          <p:cNvPicPr>
            <a:picLocks noChangeAspect="1"/>
          </p:cNvPicPr>
          <p:nvPr userDrawn="1"/>
        </p:nvPicPr>
        <p:blipFill>
          <a:blip r:embed="rId2">
            <a:duotone>
              <a:schemeClr val="accent2">
                <a:shade val="45000"/>
                <a:satMod val="135000"/>
              </a:schemeClr>
              <a:prstClr val="white"/>
            </a:duotone>
          </a:blip>
          <a:stretch>
            <a:fillRect/>
          </a:stretch>
        </p:blipFill>
        <p:spPr>
          <a:xfrm>
            <a:off x="0" y="0"/>
            <a:ext cx="1168400" cy="2400300"/>
          </a:xfrm>
          <a:prstGeom prst="rect">
            <a:avLst/>
          </a:prstGeom>
        </p:spPr>
      </p:pic>
      <p:sp>
        <p:nvSpPr>
          <p:cNvPr id="5" name="Titel 1">
            <a:extLst>
              <a:ext uri="{FF2B5EF4-FFF2-40B4-BE49-F238E27FC236}">
                <a16:creationId xmlns:a16="http://schemas.microsoft.com/office/drawing/2014/main" id="{75FAD132-7247-4943-8756-FB1B42F44D51}"/>
              </a:ext>
            </a:extLst>
          </p:cNvPr>
          <p:cNvSpPr>
            <a:spLocks noGrp="1"/>
          </p:cNvSpPr>
          <p:nvPr>
            <p:ph type="title" hasCustomPrompt="1"/>
          </p:nvPr>
        </p:nvSpPr>
        <p:spPr>
          <a:xfrm>
            <a:off x="360001" y="1080000"/>
            <a:ext cx="2596560" cy="1477328"/>
          </a:xfrm>
          <a:prstGeom prst="rect">
            <a:avLst/>
          </a:prstGeom>
        </p:spPr>
        <p:txBody>
          <a:bodyPr/>
          <a:lstStyle>
            <a:lvl1pPr>
              <a:defRPr sz="3200">
                <a:solidFill>
                  <a:schemeClr val="bg1"/>
                </a:solidFill>
              </a:defRPr>
            </a:lvl1pPr>
          </a:lstStyle>
          <a:p>
            <a:r>
              <a:rPr lang="da-DK" noProof="0" dirty="0"/>
              <a:t>Klik for at redigere i masteren</a:t>
            </a:r>
          </a:p>
        </p:txBody>
      </p:sp>
      <p:cxnSp>
        <p:nvCxnSpPr>
          <p:cNvPr id="8" name="Lige forbindelse 7">
            <a:extLst>
              <a:ext uri="{FF2B5EF4-FFF2-40B4-BE49-F238E27FC236}">
                <a16:creationId xmlns:a16="http://schemas.microsoft.com/office/drawing/2014/main" id="{5B8AA586-0CCF-9943-0115-02B62E3B439D}"/>
              </a:ext>
            </a:extLst>
          </p:cNvPr>
          <p:cNvCxnSpPr>
            <a:cxnSpLocks/>
          </p:cNvCxnSpPr>
          <p:nvPr userDrawn="1"/>
        </p:nvCxnSpPr>
        <p:spPr>
          <a:xfrm>
            <a:off x="11954933" y="6618935"/>
            <a:ext cx="0" cy="239065"/>
          </a:xfrm>
          <a:prstGeom prst="line">
            <a:avLst/>
          </a:prstGeom>
          <a:ln w="9525">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13" name="Pladsholder til dato 12">
            <a:extLst>
              <a:ext uri="{FF2B5EF4-FFF2-40B4-BE49-F238E27FC236}">
                <a16:creationId xmlns:a16="http://schemas.microsoft.com/office/drawing/2014/main" id="{2697253C-4240-2DE5-241D-6F79B134E753}"/>
              </a:ext>
            </a:extLst>
          </p:cNvPr>
          <p:cNvSpPr>
            <a:spLocks noGrp="1"/>
          </p:cNvSpPr>
          <p:nvPr>
            <p:ph type="dt" sz="half" idx="11"/>
          </p:nvPr>
        </p:nvSpPr>
        <p:spPr/>
        <p:txBody>
          <a:bodyPr/>
          <a:lstStyle/>
          <a:p>
            <a:fld id="{655385CE-E4E0-9548-9F0E-80ABAB6C398B}" type="datetime1">
              <a:rPr lang="da-DK" smtClean="0"/>
              <a:t>05-10-2023</a:t>
            </a:fld>
            <a:endParaRPr lang="en-GB" dirty="0"/>
          </a:p>
        </p:txBody>
      </p:sp>
      <p:sp>
        <p:nvSpPr>
          <p:cNvPr id="14" name="Pladsholder til sidefod 13">
            <a:extLst>
              <a:ext uri="{FF2B5EF4-FFF2-40B4-BE49-F238E27FC236}">
                <a16:creationId xmlns:a16="http://schemas.microsoft.com/office/drawing/2014/main" id="{E49A80E2-2179-9D0B-A180-333D185AA81D}"/>
              </a:ext>
            </a:extLst>
          </p:cNvPr>
          <p:cNvSpPr>
            <a:spLocks noGrp="1"/>
          </p:cNvSpPr>
          <p:nvPr>
            <p:ph type="ftr" sz="quarter" idx="12"/>
          </p:nvPr>
        </p:nvSpPr>
        <p:spPr/>
        <p:txBody>
          <a:bodyPr/>
          <a:lstStyle/>
          <a:p>
            <a:r>
              <a:rPr lang="en-GB"/>
              <a:t>© ALEXANDRA INST</a:t>
            </a:r>
            <a:r>
              <a:rPr lang="en-GB">
                <a:solidFill>
                  <a:schemeClr val="accent3"/>
                </a:solidFill>
              </a:rPr>
              <a:t>IT</a:t>
            </a:r>
            <a:r>
              <a:rPr lang="en-GB"/>
              <a:t>UTTET</a:t>
            </a:r>
            <a:endParaRPr lang="en-GB" dirty="0"/>
          </a:p>
        </p:txBody>
      </p:sp>
      <p:sp>
        <p:nvSpPr>
          <p:cNvPr id="15" name="Pladsholder til slidenummer 14">
            <a:extLst>
              <a:ext uri="{FF2B5EF4-FFF2-40B4-BE49-F238E27FC236}">
                <a16:creationId xmlns:a16="http://schemas.microsoft.com/office/drawing/2014/main" id="{4E9D9BAC-00CB-CF90-33FE-4FD2AF14E52F}"/>
              </a:ext>
            </a:extLst>
          </p:cNvPr>
          <p:cNvSpPr>
            <a:spLocks noGrp="1"/>
          </p:cNvSpPr>
          <p:nvPr>
            <p:ph type="sldNum" sz="quarter" idx="13"/>
          </p:nvPr>
        </p:nvSpPr>
        <p:spPr/>
        <p:txBody>
          <a:bodyPr/>
          <a:lstStyle/>
          <a:p>
            <a:fld id="{06AC9228-041E-BE4C-A177-9A7A550E9A48}" type="slidenum">
              <a:rPr lang="en-GB" smtClean="0"/>
              <a:pPr/>
              <a:t>‹nr.›</a:t>
            </a:fld>
            <a:endParaRPr lang="en-GB" dirty="0"/>
          </a:p>
        </p:txBody>
      </p:sp>
    </p:spTree>
    <p:extLst>
      <p:ext uri="{BB962C8B-B14F-4D97-AF65-F5344CB8AC3E}">
        <p14:creationId xmlns:p14="http://schemas.microsoft.com/office/powerpoint/2010/main" val="25443466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Mørkegrå slide 1">
    <p:bg>
      <p:bgPr>
        <a:solidFill>
          <a:srgbClr val="343434"/>
        </a:solidFill>
        <a:effectLst/>
      </p:bgPr>
    </p:bg>
    <p:spTree>
      <p:nvGrpSpPr>
        <p:cNvPr id="1" name=""/>
        <p:cNvGrpSpPr/>
        <p:nvPr/>
      </p:nvGrpSpPr>
      <p:grpSpPr>
        <a:xfrm>
          <a:off x="0" y="0"/>
          <a:ext cx="0" cy="0"/>
          <a:chOff x="0" y="0"/>
          <a:chExt cx="0" cy="0"/>
        </a:xfrm>
      </p:grpSpPr>
      <p:sp>
        <p:nvSpPr>
          <p:cNvPr id="20" name="Title Placeholder 4">
            <a:extLst>
              <a:ext uri="{FF2B5EF4-FFF2-40B4-BE49-F238E27FC236}">
                <a16:creationId xmlns:a16="http://schemas.microsoft.com/office/drawing/2014/main" id="{4DE71E6C-2AE4-7747-B154-B70129639995}"/>
              </a:ext>
            </a:extLst>
          </p:cNvPr>
          <p:cNvSpPr>
            <a:spLocks noGrp="1"/>
          </p:cNvSpPr>
          <p:nvPr>
            <p:ph type="title" hasCustomPrompt="1"/>
          </p:nvPr>
        </p:nvSpPr>
        <p:spPr>
          <a:xfrm>
            <a:off x="1440000" y="720000"/>
            <a:ext cx="9856357" cy="553998"/>
          </a:xfrm>
          <a:prstGeom prst="rect">
            <a:avLst/>
          </a:prstGeom>
        </p:spPr>
        <p:txBody>
          <a:bodyPr vert="horz" wrap="square" lIns="0" tIns="0" rIns="0" bIns="0" rtlCol="0" anchor="t" anchorCtr="0">
            <a:spAutoFit/>
          </a:bodyPr>
          <a:lstStyle>
            <a:lvl1pPr>
              <a:defRPr>
                <a:solidFill>
                  <a:schemeClr val="bg1"/>
                </a:solidFill>
              </a:defRPr>
            </a:lvl1pPr>
          </a:lstStyle>
          <a:p>
            <a:r>
              <a:rPr lang="da-DK" noProof="0" dirty="0"/>
              <a:t>Klik for at redigere i masteren</a:t>
            </a:r>
          </a:p>
        </p:txBody>
      </p:sp>
      <p:sp>
        <p:nvSpPr>
          <p:cNvPr id="21" name="Text Placeholder 2">
            <a:extLst>
              <a:ext uri="{FF2B5EF4-FFF2-40B4-BE49-F238E27FC236}">
                <a16:creationId xmlns:a16="http://schemas.microsoft.com/office/drawing/2014/main" id="{D0D54DAF-32C2-0949-ABFE-364DEC7614BE}"/>
              </a:ext>
            </a:extLst>
          </p:cNvPr>
          <p:cNvSpPr>
            <a:spLocks noGrp="1"/>
          </p:cNvSpPr>
          <p:nvPr>
            <p:ph idx="1"/>
          </p:nvPr>
        </p:nvSpPr>
        <p:spPr>
          <a:xfrm>
            <a:off x="1440000" y="1800000"/>
            <a:ext cx="9856357" cy="4320000"/>
          </a:xfrm>
          <a:prstGeom prst="rect">
            <a:avLst/>
          </a:prstGeom>
        </p:spPr>
        <p:txBody>
          <a:bodyPr vert="horz" lIns="0" tIns="0" rIns="0" bIns="0" rtlCol="0">
            <a:noAutofit/>
          </a:bodyPr>
          <a:lstStyle>
            <a:lvl1pPr>
              <a:spcBef>
                <a:spcPts val="600"/>
              </a:spcBef>
              <a:buClr>
                <a:srgbClr val="BF5D2B"/>
              </a:buClr>
              <a:defRPr>
                <a:solidFill>
                  <a:schemeClr val="bg1"/>
                </a:solidFill>
              </a:defRPr>
            </a:lvl1pPr>
            <a:lvl2pPr marL="720000">
              <a:spcBef>
                <a:spcPts val="600"/>
              </a:spcBef>
              <a:buClr>
                <a:srgbClr val="BF5D2B"/>
              </a:buClr>
              <a:defRPr>
                <a:solidFill>
                  <a:schemeClr val="bg1"/>
                </a:solidFill>
              </a:defRPr>
            </a:lvl2pPr>
            <a:lvl3pPr marL="1080000">
              <a:spcBef>
                <a:spcPts val="600"/>
              </a:spcBef>
              <a:buClr>
                <a:srgbClr val="BF5D2B"/>
              </a:buClr>
              <a:defRPr sz="1800">
                <a:solidFill>
                  <a:schemeClr val="bg1"/>
                </a:solidFill>
              </a:defRPr>
            </a:lvl3pPr>
            <a:lvl4pPr>
              <a:defRPr>
                <a:solidFill>
                  <a:schemeClr val="bg1"/>
                </a:solidFill>
              </a:defRPr>
            </a:lvl4pPr>
            <a:lvl5pPr marL="342900" indent="-342900">
              <a:buFont typeface="Arial" panose="020B0604020202020204" pitchFamily="34" charset="0"/>
              <a:buChar char="•"/>
              <a:defRPr>
                <a:solidFill>
                  <a:schemeClr val="bg1"/>
                </a:solidFill>
              </a:defRPr>
            </a:lvl5pPr>
          </a:lstStyle>
          <a:p>
            <a:pPr lvl="0"/>
            <a:r>
              <a:rPr lang="da-DK" noProof="0" dirty="0"/>
              <a:t>Klik for at redigere teksttypografierne i masteren</a:t>
            </a:r>
          </a:p>
          <a:p>
            <a:pPr lvl="1"/>
            <a:r>
              <a:rPr lang="da-DK" noProof="0" dirty="0"/>
              <a:t>Andet niveau</a:t>
            </a:r>
          </a:p>
          <a:p>
            <a:pPr lvl="2"/>
            <a:r>
              <a:rPr lang="da-DK" noProof="0" dirty="0"/>
              <a:t>Tredje niveau</a:t>
            </a:r>
          </a:p>
          <a:p>
            <a:pPr lvl="2"/>
            <a:r>
              <a:rPr lang="da-DK" noProof="0" dirty="0"/>
              <a:t>Fjerde niveau</a:t>
            </a:r>
          </a:p>
        </p:txBody>
      </p:sp>
      <p:sp>
        <p:nvSpPr>
          <p:cNvPr id="8" name="Pladsholder til dato 7">
            <a:extLst>
              <a:ext uri="{FF2B5EF4-FFF2-40B4-BE49-F238E27FC236}">
                <a16:creationId xmlns:a16="http://schemas.microsoft.com/office/drawing/2014/main" id="{A557319A-ADEA-CA96-0291-3B852E97066F}"/>
              </a:ext>
            </a:extLst>
          </p:cNvPr>
          <p:cNvSpPr>
            <a:spLocks noGrp="1"/>
          </p:cNvSpPr>
          <p:nvPr>
            <p:ph type="dt" sz="half" idx="10"/>
          </p:nvPr>
        </p:nvSpPr>
        <p:spPr/>
        <p:txBody>
          <a:bodyPr/>
          <a:lstStyle/>
          <a:p>
            <a:fld id="{79516522-19E9-6241-984A-771F0D878DE6}" type="datetime1">
              <a:rPr lang="da-DK" smtClean="0"/>
              <a:t>05-10-2023</a:t>
            </a:fld>
            <a:endParaRPr lang="en-GB" dirty="0"/>
          </a:p>
        </p:txBody>
      </p:sp>
      <p:sp>
        <p:nvSpPr>
          <p:cNvPr id="9" name="Pladsholder til sidefod 8">
            <a:extLst>
              <a:ext uri="{FF2B5EF4-FFF2-40B4-BE49-F238E27FC236}">
                <a16:creationId xmlns:a16="http://schemas.microsoft.com/office/drawing/2014/main" id="{CECB5858-64A2-060F-F358-46701EF04EFA}"/>
              </a:ext>
            </a:extLst>
          </p:cNvPr>
          <p:cNvSpPr>
            <a:spLocks noGrp="1"/>
          </p:cNvSpPr>
          <p:nvPr>
            <p:ph type="ftr" sz="quarter" idx="11"/>
          </p:nvPr>
        </p:nvSpPr>
        <p:spPr/>
        <p:txBody>
          <a:bodyPr/>
          <a:lstStyle/>
          <a:p>
            <a:r>
              <a:rPr lang="en-GB"/>
              <a:t>© ALEXANDRA INST</a:t>
            </a:r>
            <a:r>
              <a:rPr lang="en-GB">
                <a:solidFill>
                  <a:schemeClr val="accent3"/>
                </a:solidFill>
              </a:rPr>
              <a:t>IT</a:t>
            </a:r>
            <a:r>
              <a:rPr lang="en-GB"/>
              <a:t>UTTET</a:t>
            </a:r>
            <a:endParaRPr lang="en-GB" dirty="0"/>
          </a:p>
        </p:txBody>
      </p:sp>
      <p:sp>
        <p:nvSpPr>
          <p:cNvPr id="10" name="Pladsholder til slidenummer 9">
            <a:extLst>
              <a:ext uri="{FF2B5EF4-FFF2-40B4-BE49-F238E27FC236}">
                <a16:creationId xmlns:a16="http://schemas.microsoft.com/office/drawing/2014/main" id="{E90B087A-F9B6-76F5-0F91-691D9C3CF469}"/>
              </a:ext>
            </a:extLst>
          </p:cNvPr>
          <p:cNvSpPr>
            <a:spLocks noGrp="1"/>
          </p:cNvSpPr>
          <p:nvPr>
            <p:ph type="sldNum" sz="quarter" idx="12"/>
          </p:nvPr>
        </p:nvSpPr>
        <p:spPr/>
        <p:txBody>
          <a:bodyPr/>
          <a:lstStyle/>
          <a:p>
            <a:fld id="{06AC9228-041E-BE4C-A177-9A7A550E9A48}" type="slidenum">
              <a:rPr lang="en-GB" smtClean="0"/>
              <a:pPr/>
              <a:t>‹nr.›</a:t>
            </a:fld>
            <a:endParaRPr lang="en-GB" dirty="0"/>
          </a:p>
        </p:txBody>
      </p:sp>
    </p:spTree>
    <p:extLst>
      <p:ext uri="{BB962C8B-B14F-4D97-AF65-F5344CB8AC3E}">
        <p14:creationId xmlns:p14="http://schemas.microsoft.com/office/powerpoint/2010/main" val="26222841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Mørkegrå slide 2">
    <p:bg>
      <p:bgPr>
        <a:solidFill>
          <a:srgbClr val="343434"/>
        </a:solidFill>
        <a:effectLst/>
      </p:bgPr>
    </p:bg>
    <p:spTree>
      <p:nvGrpSpPr>
        <p:cNvPr id="1" name=""/>
        <p:cNvGrpSpPr/>
        <p:nvPr/>
      </p:nvGrpSpPr>
      <p:grpSpPr>
        <a:xfrm>
          <a:off x="0" y="0"/>
          <a:ext cx="0" cy="0"/>
          <a:chOff x="0" y="0"/>
          <a:chExt cx="0" cy="0"/>
        </a:xfrm>
      </p:grpSpPr>
      <p:sp>
        <p:nvSpPr>
          <p:cNvPr id="20" name="Title Placeholder 4">
            <a:extLst>
              <a:ext uri="{FF2B5EF4-FFF2-40B4-BE49-F238E27FC236}">
                <a16:creationId xmlns:a16="http://schemas.microsoft.com/office/drawing/2014/main" id="{4DE71E6C-2AE4-7747-B154-B70129639995}"/>
              </a:ext>
            </a:extLst>
          </p:cNvPr>
          <p:cNvSpPr>
            <a:spLocks noGrp="1"/>
          </p:cNvSpPr>
          <p:nvPr>
            <p:ph type="title" hasCustomPrompt="1"/>
          </p:nvPr>
        </p:nvSpPr>
        <p:spPr>
          <a:xfrm>
            <a:off x="1440000" y="720000"/>
            <a:ext cx="9856357" cy="553998"/>
          </a:xfrm>
          <a:prstGeom prst="rect">
            <a:avLst/>
          </a:prstGeom>
        </p:spPr>
        <p:txBody>
          <a:bodyPr vert="horz" wrap="square" lIns="0" tIns="0" rIns="0" bIns="0" rtlCol="0" anchor="t" anchorCtr="0">
            <a:spAutoFit/>
          </a:bodyPr>
          <a:lstStyle>
            <a:lvl1pPr>
              <a:defRPr>
                <a:solidFill>
                  <a:schemeClr val="bg1"/>
                </a:solidFill>
              </a:defRPr>
            </a:lvl1pPr>
          </a:lstStyle>
          <a:p>
            <a:r>
              <a:rPr lang="da-DK" noProof="0" dirty="0"/>
              <a:t>Klik for at redigere i masteren</a:t>
            </a:r>
          </a:p>
        </p:txBody>
      </p:sp>
      <p:sp>
        <p:nvSpPr>
          <p:cNvPr id="10" name="Text Placeholder 2">
            <a:extLst>
              <a:ext uri="{FF2B5EF4-FFF2-40B4-BE49-F238E27FC236}">
                <a16:creationId xmlns:a16="http://schemas.microsoft.com/office/drawing/2014/main" id="{7CF55951-A82D-DB42-AE85-185C4084F0F3}"/>
              </a:ext>
            </a:extLst>
          </p:cNvPr>
          <p:cNvSpPr>
            <a:spLocks noGrp="1"/>
          </p:cNvSpPr>
          <p:nvPr>
            <p:ph idx="1"/>
          </p:nvPr>
        </p:nvSpPr>
        <p:spPr>
          <a:xfrm>
            <a:off x="1440001" y="1800000"/>
            <a:ext cx="4680000" cy="4320000"/>
          </a:xfrm>
          <a:prstGeom prst="rect">
            <a:avLst/>
          </a:prstGeom>
        </p:spPr>
        <p:txBody>
          <a:bodyPr vert="horz" lIns="0" tIns="0" rIns="0" bIns="0" rtlCol="0">
            <a:noAutofit/>
          </a:bodyPr>
          <a:lstStyle>
            <a:lvl1pPr>
              <a:buClr>
                <a:srgbClr val="BF5D2B"/>
              </a:buClr>
              <a:defRPr>
                <a:solidFill>
                  <a:schemeClr val="bg1"/>
                </a:solidFill>
              </a:defRPr>
            </a:lvl1pPr>
            <a:lvl2pPr marL="720000">
              <a:spcBef>
                <a:spcPts val="600"/>
              </a:spcBef>
              <a:buClr>
                <a:srgbClr val="BF5D2B"/>
              </a:buClr>
              <a:defRPr>
                <a:solidFill>
                  <a:schemeClr val="bg1"/>
                </a:solidFill>
              </a:defRPr>
            </a:lvl2pPr>
            <a:lvl3pPr marL="1080000">
              <a:buClr>
                <a:srgbClr val="BF5D2B"/>
              </a:buClr>
              <a:defRPr sz="1800">
                <a:solidFill>
                  <a:schemeClr val="bg1"/>
                </a:solidFill>
              </a:defRPr>
            </a:lvl3pPr>
          </a:lstStyle>
          <a:p>
            <a:pPr lvl="0"/>
            <a:r>
              <a:rPr lang="da-DK" noProof="0" dirty="0"/>
              <a:t>Klik for at redigere teksttypografierne i masteren</a:t>
            </a:r>
          </a:p>
          <a:p>
            <a:pPr lvl="1"/>
            <a:r>
              <a:rPr lang="da-DK" noProof="0" dirty="0"/>
              <a:t>Andet niveau</a:t>
            </a:r>
          </a:p>
          <a:p>
            <a:pPr lvl="2"/>
            <a:r>
              <a:rPr lang="da-DK" noProof="0" dirty="0"/>
              <a:t>Tredje niveau</a:t>
            </a:r>
          </a:p>
          <a:p>
            <a:pPr lvl="2"/>
            <a:r>
              <a:rPr lang="da-DK" noProof="0" dirty="0"/>
              <a:t>Fjerde niveau</a:t>
            </a:r>
          </a:p>
        </p:txBody>
      </p:sp>
      <p:sp>
        <p:nvSpPr>
          <p:cNvPr id="12" name="Text Placeholder 2">
            <a:extLst>
              <a:ext uri="{FF2B5EF4-FFF2-40B4-BE49-F238E27FC236}">
                <a16:creationId xmlns:a16="http://schemas.microsoft.com/office/drawing/2014/main" id="{50BC6D7F-E9EB-6944-90C3-9A0605AA3907}"/>
              </a:ext>
            </a:extLst>
          </p:cNvPr>
          <p:cNvSpPr>
            <a:spLocks noGrp="1"/>
          </p:cNvSpPr>
          <p:nvPr>
            <p:ph idx="10"/>
          </p:nvPr>
        </p:nvSpPr>
        <p:spPr>
          <a:xfrm>
            <a:off x="6616357" y="1800000"/>
            <a:ext cx="4680000" cy="4320000"/>
          </a:xfrm>
          <a:prstGeom prst="rect">
            <a:avLst/>
          </a:prstGeom>
        </p:spPr>
        <p:txBody>
          <a:bodyPr vert="horz" lIns="0" tIns="0" rIns="0" bIns="0" rtlCol="0">
            <a:noAutofit/>
          </a:bodyPr>
          <a:lstStyle>
            <a:lvl1pPr>
              <a:buClr>
                <a:srgbClr val="BF5D2B"/>
              </a:buClr>
              <a:defRPr>
                <a:solidFill>
                  <a:schemeClr val="bg1"/>
                </a:solidFill>
              </a:defRPr>
            </a:lvl1pPr>
            <a:lvl2pPr marL="720000">
              <a:spcBef>
                <a:spcPts val="600"/>
              </a:spcBef>
              <a:buClr>
                <a:srgbClr val="BF5D2B"/>
              </a:buClr>
              <a:defRPr>
                <a:solidFill>
                  <a:schemeClr val="bg1"/>
                </a:solidFill>
              </a:defRPr>
            </a:lvl2pPr>
            <a:lvl3pPr marL="1080000">
              <a:buClr>
                <a:srgbClr val="BF5D2B"/>
              </a:buClr>
              <a:defRPr sz="1800">
                <a:solidFill>
                  <a:schemeClr val="bg1"/>
                </a:solidFill>
              </a:defRPr>
            </a:lvl3pPr>
          </a:lstStyle>
          <a:p>
            <a:pPr lvl="0"/>
            <a:r>
              <a:rPr lang="da-DK" noProof="0" dirty="0"/>
              <a:t>Klik for at redigere teksttypografierne i masteren</a:t>
            </a:r>
          </a:p>
          <a:p>
            <a:pPr lvl="1"/>
            <a:r>
              <a:rPr lang="da-DK" noProof="0" dirty="0"/>
              <a:t>Andet niveau</a:t>
            </a:r>
          </a:p>
          <a:p>
            <a:pPr lvl="2"/>
            <a:r>
              <a:rPr lang="da-DK" noProof="0" dirty="0"/>
              <a:t>Tredje niveau</a:t>
            </a:r>
          </a:p>
          <a:p>
            <a:pPr lvl="2"/>
            <a:r>
              <a:rPr lang="da-DK" noProof="0" dirty="0"/>
              <a:t>Fjerde niveau</a:t>
            </a:r>
          </a:p>
        </p:txBody>
      </p:sp>
      <p:sp>
        <p:nvSpPr>
          <p:cNvPr id="8" name="Pladsholder til dato 7">
            <a:extLst>
              <a:ext uri="{FF2B5EF4-FFF2-40B4-BE49-F238E27FC236}">
                <a16:creationId xmlns:a16="http://schemas.microsoft.com/office/drawing/2014/main" id="{E6F03C32-90C7-9480-30DD-C5B9C5B52ECF}"/>
              </a:ext>
            </a:extLst>
          </p:cNvPr>
          <p:cNvSpPr>
            <a:spLocks noGrp="1"/>
          </p:cNvSpPr>
          <p:nvPr>
            <p:ph type="dt" sz="half" idx="11"/>
          </p:nvPr>
        </p:nvSpPr>
        <p:spPr/>
        <p:txBody>
          <a:bodyPr/>
          <a:lstStyle/>
          <a:p>
            <a:fld id="{118582F3-344F-AF46-B7CC-F82C0A281968}" type="datetime1">
              <a:rPr lang="da-DK" smtClean="0"/>
              <a:t>05-10-2023</a:t>
            </a:fld>
            <a:endParaRPr lang="en-GB" dirty="0"/>
          </a:p>
        </p:txBody>
      </p:sp>
      <p:sp>
        <p:nvSpPr>
          <p:cNvPr id="9" name="Pladsholder til sidefod 8">
            <a:extLst>
              <a:ext uri="{FF2B5EF4-FFF2-40B4-BE49-F238E27FC236}">
                <a16:creationId xmlns:a16="http://schemas.microsoft.com/office/drawing/2014/main" id="{75AB6870-1921-3449-B4AD-A09BC0B6136A}"/>
              </a:ext>
            </a:extLst>
          </p:cNvPr>
          <p:cNvSpPr>
            <a:spLocks noGrp="1"/>
          </p:cNvSpPr>
          <p:nvPr>
            <p:ph type="ftr" sz="quarter" idx="12"/>
          </p:nvPr>
        </p:nvSpPr>
        <p:spPr/>
        <p:txBody>
          <a:bodyPr/>
          <a:lstStyle/>
          <a:p>
            <a:r>
              <a:rPr lang="en-GB"/>
              <a:t>© ALEXANDRA INST</a:t>
            </a:r>
            <a:r>
              <a:rPr lang="en-GB">
                <a:solidFill>
                  <a:schemeClr val="accent3"/>
                </a:solidFill>
              </a:rPr>
              <a:t>IT</a:t>
            </a:r>
            <a:r>
              <a:rPr lang="en-GB"/>
              <a:t>UTTET</a:t>
            </a:r>
            <a:endParaRPr lang="en-GB" dirty="0"/>
          </a:p>
        </p:txBody>
      </p:sp>
      <p:sp>
        <p:nvSpPr>
          <p:cNvPr id="11" name="Pladsholder til slidenummer 10">
            <a:extLst>
              <a:ext uri="{FF2B5EF4-FFF2-40B4-BE49-F238E27FC236}">
                <a16:creationId xmlns:a16="http://schemas.microsoft.com/office/drawing/2014/main" id="{59CB80AC-A507-0B92-53CB-21F5093CB8F7}"/>
              </a:ext>
            </a:extLst>
          </p:cNvPr>
          <p:cNvSpPr>
            <a:spLocks noGrp="1"/>
          </p:cNvSpPr>
          <p:nvPr>
            <p:ph type="sldNum" sz="quarter" idx="13"/>
          </p:nvPr>
        </p:nvSpPr>
        <p:spPr/>
        <p:txBody>
          <a:bodyPr/>
          <a:lstStyle/>
          <a:p>
            <a:fld id="{06AC9228-041E-BE4C-A177-9A7A550E9A48}" type="slidenum">
              <a:rPr lang="en-GB" smtClean="0"/>
              <a:pPr/>
              <a:t>‹nr.›</a:t>
            </a:fld>
            <a:endParaRPr lang="en-GB" dirty="0"/>
          </a:p>
        </p:txBody>
      </p:sp>
    </p:spTree>
    <p:extLst>
      <p:ext uri="{BB962C8B-B14F-4D97-AF65-F5344CB8AC3E}">
        <p14:creationId xmlns:p14="http://schemas.microsoft.com/office/powerpoint/2010/main" val="11202646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Mørkegrå slide 3">
    <p:bg>
      <p:bgPr>
        <a:solidFill>
          <a:srgbClr val="343434"/>
        </a:solidFill>
        <a:effectLst/>
      </p:bgPr>
    </p:bg>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75FAD132-7247-4943-8756-FB1B42F44D51}"/>
              </a:ext>
            </a:extLst>
          </p:cNvPr>
          <p:cNvSpPr>
            <a:spLocks noGrp="1"/>
          </p:cNvSpPr>
          <p:nvPr>
            <p:ph type="title" hasCustomPrompt="1"/>
          </p:nvPr>
        </p:nvSpPr>
        <p:spPr>
          <a:xfrm>
            <a:off x="360000" y="1080000"/>
            <a:ext cx="3498679" cy="1661993"/>
          </a:xfrm>
          <a:prstGeom prst="rect">
            <a:avLst/>
          </a:prstGeom>
        </p:spPr>
        <p:txBody>
          <a:bodyPr/>
          <a:lstStyle>
            <a:lvl1pPr>
              <a:defRPr sz="3600">
                <a:solidFill>
                  <a:schemeClr val="bg1"/>
                </a:solidFill>
              </a:defRPr>
            </a:lvl1pPr>
          </a:lstStyle>
          <a:p>
            <a:r>
              <a:rPr lang="da-DK" noProof="0" dirty="0"/>
              <a:t>Klik for at redigere i masteren</a:t>
            </a:r>
          </a:p>
        </p:txBody>
      </p:sp>
      <p:sp>
        <p:nvSpPr>
          <p:cNvPr id="6" name="Pladsholder til tekst 3">
            <a:extLst>
              <a:ext uri="{FF2B5EF4-FFF2-40B4-BE49-F238E27FC236}">
                <a16:creationId xmlns:a16="http://schemas.microsoft.com/office/drawing/2014/main" id="{D7BD72E6-1F77-0F4F-99C7-CDE9FC989459}"/>
              </a:ext>
            </a:extLst>
          </p:cNvPr>
          <p:cNvSpPr>
            <a:spLocks noGrp="1"/>
          </p:cNvSpPr>
          <p:nvPr>
            <p:ph type="body" sz="quarter" idx="10"/>
          </p:nvPr>
        </p:nvSpPr>
        <p:spPr>
          <a:xfrm>
            <a:off x="4140000" y="1080000"/>
            <a:ext cx="7170484" cy="5025378"/>
          </a:xfrm>
        </p:spPr>
        <p:txBody>
          <a:bodyPr/>
          <a:lstStyle>
            <a:lvl1pPr>
              <a:spcBef>
                <a:spcPts val="600"/>
              </a:spcBef>
              <a:buClr>
                <a:srgbClr val="BF5D2B"/>
              </a:buClr>
              <a:defRPr>
                <a:solidFill>
                  <a:schemeClr val="bg1"/>
                </a:solidFill>
              </a:defRPr>
            </a:lvl1pPr>
            <a:lvl2pPr marL="720000">
              <a:spcBef>
                <a:spcPts val="600"/>
              </a:spcBef>
              <a:buClr>
                <a:srgbClr val="BF5D2B"/>
              </a:buClr>
              <a:defRPr>
                <a:solidFill>
                  <a:schemeClr val="bg1"/>
                </a:solidFill>
              </a:defRPr>
            </a:lvl2pPr>
            <a:lvl3pPr marL="1080000">
              <a:spcBef>
                <a:spcPts val="600"/>
              </a:spcBef>
              <a:buClr>
                <a:srgbClr val="BF5D2B"/>
              </a:buClr>
              <a:defRPr sz="1800">
                <a:solidFill>
                  <a:schemeClr val="bg1"/>
                </a:solidFill>
              </a:defRPr>
            </a:lvl3pPr>
            <a:lvl4pPr>
              <a:defRPr>
                <a:solidFill>
                  <a:schemeClr val="bg1"/>
                </a:solidFill>
              </a:defRPr>
            </a:lvl4pPr>
            <a:lvl5pPr>
              <a:defRPr>
                <a:solidFill>
                  <a:schemeClr val="bg1"/>
                </a:solidFill>
              </a:defRPr>
            </a:lvl5pPr>
          </a:lstStyle>
          <a:p>
            <a:pPr lvl="0"/>
            <a:r>
              <a:rPr lang="da-DK" noProof="0" dirty="0"/>
              <a:t>Klik for at redigere teksttypografierne i masteren</a:t>
            </a:r>
          </a:p>
          <a:p>
            <a:pPr lvl="1"/>
            <a:r>
              <a:rPr lang="da-DK" noProof="0" dirty="0"/>
              <a:t>Andet niveau</a:t>
            </a:r>
          </a:p>
          <a:p>
            <a:pPr lvl="2"/>
            <a:r>
              <a:rPr lang="da-DK" noProof="0" dirty="0"/>
              <a:t>Tredje niveau</a:t>
            </a:r>
          </a:p>
          <a:p>
            <a:pPr lvl="2"/>
            <a:r>
              <a:rPr lang="da-DK" noProof="0" dirty="0"/>
              <a:t>Fjerde niveau</a:t>
            </a:r>
          </a:p>
        </p:txBody>
      </p:sp>
      <p:sp>
        <p:nvSpPr>
          <p:cNvPr id="10" name="Pladsholder til dato 9">
            <a:extLst>
              <a:ext uri="{FF2B5EF4-FFF2-40B4-BE49-F238E27FC236}">
                <a16:creationId xmlns:a16="http://schemas.microsoft.com/office/drawing/2014/main" id="{1FFCFC75-0CCD-EBA3-AB29-CF329B928B87}"/>
              </a:ext>
            </a:extLst>
          </p:cNvPr>
          <p:cNvSpPr>
            <a:spLocks noGrp="1"/>
          </p:cNvSpPr>
          <p:nvPr>
            <p:ph type="dt" sz="half" idx="11"/>
          </p:nvPr>
        </p:nvSpPr>
        <p:spPr/>
        <p:txBody>
          <a:bodyPr/>
          <a:lstStyle/>
          <a:p>
            <a:fld id="{FD510268-78C2-F84B-97A4-C49D91176789}" type="datetime1">
              <a:rPr lang="da-DK" smtClean="0"/>
              <a:t>05-10-2023</a:t>
            </a:fld>
            <a:endParaRPr lang="en-GB" dirty="0"/>
          </a:p>
        </p:txBody>
      </p:sp>
      <p:sp>
        <p:nvSpPr>
          <p:cNvPr id="11" name="Pladsholder til sidefod 10">
            <a:extLst>
              <a:ext uri="{FF2B5EF4-FFF2-40B4-BE49-F238E27FC236}">
                <a16:creationId xmlns:a16="http://schemas.microsoft.com/office/drawing/2014/main" id="{F4D6CBE2-416A-CCD9-75FD-5E06F7B3F63E}"/>
              </a:ext>
            </a:extLst>
          </p:cNvPr>
          <p:cNvSpPr>
            <a:spLocks noGrp="1"/>
          </p:cNvSpPr>
          <p:nvPr>
            <p:ph type="ftr" sz="quarter" idx="12"/>
          </p:nvPr>
        </p:nvSpPr>
        <p:spPr/>
        <p:txBody>
          <a:bodyPr/>
          <a:lstStyle/>
          <a:p>
            <a:r>
              <a:rPr lang="en-GB"/>
              <a:t>© ALEXANDRA INST</a:t>
            </a:r>
            <a:r>
              <a:rPr lang="en-GB">
                <a:solidFill>
                  <a:schemeClr val="accent3"/>
                </a:solidFill>
              </a:rPr>
              <a:t>IT</a:t>
            </a:r>
            <a:r>
              <a:rPr lang="en-GB"/>
              <a:t>UTTET</a:t>
            </a:r>
            <a:endParaRPr lang="en-GB" dirty="0"/>
          </a:p>
        </p:txBody>
      </p:sp>
      <p:sp>
        <p:nvSpPr>
          <p:cNvPr id="12" name="Pladsholder til slidenummer 11">
            <a:extLst>
              <a:ext uri="{FF2B5EF4-FFF2-40B4-BE49-F238E27FC236}">
                <a16:creationId xmlns:a16="http://schemas.microsoft.com/office/drawing/2014/main" id="{A62E39B9-A43C-926F-F795-1A2B917D6727}"/>
              </a:ext>
            </a:extLst>
          </p:cNvPr>
          <p:cNvSpPr>
            <a:spLocks noGrp="1"/>
          </p:cNvSpPr>
          <p:nvPr>
            <p:ph type="sldNum" sz="quarter" idx="13"/>
          </p:nvPr>
        </p:nvSpPr>
        <p:spPr/>
        <p:txBody>
          <a:bodyPr/>
          <a:lstStyle/>
          <a:p>
            <a:fld id="{06AC9228-041E-BE4C-A177-9A7A550E9A48}" type="slidenum">
              <a:rPr lang="en-GB" smtClean="0"/>
              <a:pPr/>
              <a:t>‹nr.›</a:t>
            </a:fld>
            <a:endParaRPr lang="en-GB" dirty="0"/>
          </a:p>
        </p:txBody>
      </p:sp>
    </p:spTree>
    <p:extLst>
      <p:ext uri="{BB962C8B-B14F-4D97-AF65-F5344CB8AC3E}">
        <p14:creationId xmlns:p14="http://schemas.microsoft.com/office/powerpoint/2010/main" val="23989365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Mørkegrå slide 4">
    <p:bg>
      <p:bgPr>
        <a:solidFill>
          <a:srgbClr val="343434"/>
        </a:solidFill>
        <a:effectLst/>
      </p:bgPr>
    </p:bg>
    <p:spTree>
      <p:nvGrpSpPr>
        <p:cNvPr id="1" name=""/>
        <p:cNvGrpSpPr/>
        <p:nvPr/>
      </p:nvGrpSpPr>
      <p:grpSpPr>
        <a:xfrm>
          <a:off x="0" y="0"/>
          <a:ext cx="0" cy="0"/>
          <a:chOff x="0" y="0"/>
          <a:chExt cx="0" cy="0"/>
        </a:xfrm>
      </p:grpSpPr>
      <p:sp>
        <p:nvSpPr>
          <p:cNvPr id="12" name="Title Placeholder 4">
            <a:extLst>
              <a:ext uri="{FF2B5EF4-FFF2-40B4-BE49-F238E27FC236}">
                <a16:creationId xmlns:a16="http://schemas.microsoft.com/office/drawing/2014/main" id="{C590DB5D-867E-494E-9023-9CC6B5270213}"/>
              </a:ext>
            </a:extLst>
          </p:cNvPr>
          <p:cNvSpPr>
            <a:spLocks noGrp="1"/>
          </p:cNvSpPr>
          <p:nvPr>
            <p:ph type="title" hasCustomPrompt="1"/>
          </p:nvPr>
        </p:nvSpPr>
        <p:spPr>
          <a:xfrm>
            <a:off x="1440000" y="1800000"/>
            <a:ext cx="3300965" cy="1661993"/>
          </a:xfrm>
          <a:prstGeom prst="rect">
            <a:avLst/>
          </a:prstGeom>
        </p:spPr>
        <p:txBody>
          <a:bodyPr vert="horz" wrap="square" lIns="0" tIns="0" rIns="0" bIns="0" rtlCol="0" anchor="t" anchorCtr="0">
            <a:spAutoFit/>
          </a:bodyPr>
          <a:lstStyle>
            <a:lvl1pPr algn="l">
              <a:defRPr>
                <a:solidFill>
                  <a:schemeClr val="bg1"/>
                </a:solidFill>
              </a:defRPr>
            </a:lvl1pPr>
          </a:lstStyle>
          <a:p>
            <a:r>
              <a:rPr lang="da-DK" noProof="0" dirty="0"/>
              <a:t>Klik for at redigere i masteren</a:t>
            </a:r>
          </a:p>
        </p:txBody>
      </p:sp>
      <p:sp>
        <p:nvSpPr>
          <p:cNvPr id="13" name="Pladsholder til tekst 3">
            <a:extLst>
              <a:ext uri="{FF2B5EF4-FFF2-40B4-BE49-F238E27FC236}">
                <a16:creationId xmlns:a16="http://schemas.microsoft.com/office/drawing/2014/main" id="{3F62047D-EE7D-F249-95E4-FE9D2C08B35B}"/>
              </a:ext>
            </a:extLst>
          </p:cNvPr>
          <p:cNvSpPr>
            <a:spLocks noGrp="1"/>
          </p:cNvSpPr>
          <p:nvPr>
            <p:ph type="body" sz="quarter" idx="10"/>
          </p:nvPr>
        </p:nvSpPr>
        <p:spPr>
          <a:xfrm>
            <a:off x="5040000" y="1800000"/>
            <a:ext cx="5983600" cy="3143179"/>
          </a:xfrm>
        </p:spPr>
        <p:txBody>
          <a:bodyPr/>
          <a:lstStyle>
            <a:lvl1pPr>
              <a:spcBef>
                <a:spcPts val="600"/>
              </a:spcBef>
              <a:buClr>
                <a:srgbClr val="BF5D2B"/>
              </a:buClr>
              <a:defRPr>
                <a:solidFill>
                  <a:schemeClr val="bg1"/>
                </a:solidFill>
              </a:defRPr>
            </a:lvl1pPr>
            <a:lvl2pPr marL="720000">
              <a:spcBef>
                <a:spcPts val="600"/>
              </a:spcBef>
              <a:buClr>
                <a:srgbClr val="BF5D2B"/>
              </a:buClr>
              <a:defRPr>
                <a:solidFill>
                  <a:schemeClr val="bg1"/>
                </a:solidFill>
              </a:defRPr>
            </a:lvl2pPr>
            <a:lvl3pPr marL="1080000">
              <a:spcBef>
                <a:spcPts val="600"/>
              </a:spcBef>
              <a:buClr>
                <a:srgbClr val="BF5D2B"/>
              </a:buClr>
              <a:defRPr sz="1800">
                <a:solidFill>
                  <a:schemeClr val="bg1"/>
                </a:solidFill>
              </a:defRPr>
            </a:lvl3pPr>
            <a:lvl4pPr>
              <a:defRPr>
                <a:solidFill>
                  <a:schemeClr val="bg1"/>
                </a:solidFill>
              </a:defRPr>
            </a:lvl4pPr>
            <a:lvl5pPr marL="342900" indent="-342900">
              <a:buFont typeface="Arial" panose="020B0604020202020204" pitchFamily="34" charset="0"/>
              <a:buChar char="•"/>
              <a:defRPr>
                <a:solidFill>
                  <a:schemeClr val="bg1"/>
                </a:solidFill>
              </a:defRPr>
            </a:lvl5pPr>
          </a:lstStyle>
          <a:p>
            <a:pPr lvl="0"/>
            <a:r>
              <a:rPr lang="da-DK" noProof="0" dirty="0"/>
              <a:t>Klik for at redigere teksttypografierne i masteren</a:t>
            </a:r>
          </a:p>
          <a:p>
            <a:pPr lvl="1"/>
            <a:r>
              <a:rPr lang="da-DK" noProof="0" dirty="0"/>
              <a:t>Andet niveau</a:t>
            </a:r>
          </a:p>
          <a:p>
            <a:pPr lvl="2"/>
            <a:r>
              <a:rPr lang="da-DK" noProof="0" dirty="0"/>
              <a:t>Tredje niveau</a:t>
            </a:r>
          </a:p>
          <a:p>
            <a:pPr lvl="2"/>
            <a:r>
              <a:rPr lang="da-DK" noProof="0" dirty="0"/>
              <a:t>Fjerde niveau</a:t>
            </a:r>
          </a:p>
        </p:txBody>
      </p:sp>
      <p:pic>
        <p:nvPicPr>
          <p:cNvPr id="6" name="Billede 5">
            <a:extLst>
              <a:ext uri="{FF2B5EF4-FFF2-40B4-BE49-F238E27FC236}">
                <a16:creationId xmlns:a16="http://schemas.microsoft.com/office/drawing/2014/main" id="{C1FFD103-8B54-207B-72F0-014EAB7F4163}"/>
              </a:ext>
            </a:extLst>
          </p:cNvPr>
          <p:cNvPicPr>
            <a:picLocks noChangeAspect="1"/>
          </p:cNvPicPr>
          <p:nvPr userDrawn="1"/>
        </p:nvPicPr>
        <p:blipFill>
          <a:blip r:embed="rId2"/>
          <a:stretch>
            <a:fillRect/>
          </a:stretch>
        </p:blipFill>
        <p:spPr>
          <a:xfrm flipH="1">
            <a:off x="11023600" y="0"/>
            <a:ext cx="1168400" cy="2400300"/>
          </a:xfrm>
          <a:prstGeom prst="rect">
            <a:avLst/>
          </a:prstGeom>
        </p:spPr>
      </p:pic>
      <p:cxnSp>
        <p:nvCxnSpPr>
          <p:cNvPr id="9" name="Lige forbindelse 8">
            <a:extLst>
              <a:ext uri="{FF2B5EF4-FFF2-40B4-BE49-F238E27FC236}">
                <a16:creationId xmlns:a16="http://schemas.microsoft.com/office/drawing/2014/main" id="{EF4BD2F0-74E9-7A5C-B896-03402E7A02AD}"/>
              </a:ext>
            </a:extLst>
          </p:cNvPr>
          <p:cNvCxnSpPr>
            <a:cxnSpLocks/>
          </p:cNvCxnSpPr>
          <p:nvPr userDrawn="1"/>
        </p:nvCxnSpPr>
        <p:spPr>
          <a:xfrm>
            <a:off x="11954933" y="6618935"/>
            <a:ext cx="0" cy="239065"/>
          </a:xfrm>
          <a:prstGeom prst="line">
            <a:avLst/>
          </a:prstGeom>
          <a:ln w="9525">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10" name="Pladsholder til dato 9">
            <a:extLst>
              <a:ext uri="{FF2B5EF4-FFF2-40B4-BE49-F238E27FC236}">
                <a16:creationId xmlns:a16="http://schemas.microsoft.com/office/drawing/2014/main" id="{75C80BFF-F2C4-2001-E046-9B2258DB5EB0}"/>
              </a:ext>
            </a:extLst>
          </p:cNvPr>
          <p:cNvSpPr>
            <a:spLocks noGrp="1"/>
          </p:cNvSpPr>
          <p:nvPr>
            <p:ph type="dt" sz="half" idx="11"/>
          </p:nvPr>
        </p:nvSpPr>
        <p:spPr/>
        <p:txBody>
          <a:bodyPr/>
          <a:lstStyle/>
          <a:p>
            <a:fld id="{9072416A-1052-D349-BC0D-E975778B1063}" type="datetime1">
              <a:rPr lang="da-DK" smtClean="0"/>
              <a:t>05-10-2023</a:t>
            </a:fld>
            <a:endParaRPr lang="en-GB" dirty="0"/>
          </a:p>
        </p:txBody>
      </p:sp>
      <p:sp>
        <p:nvSpPr>
          <p:cNvPr id="11" name="Pladsholder til sidefod 10">
            <a:extLst>
              <a:ext uri="{FF2B5EF4-FFF2-40B4-BE49-F238E27FC236}">
                <a16:creationId xmlns:a16="http://schemas.microsoft.com/office/drawing/2014/main" id="{1FF4F7BA-5014-778D-0F32-1504F1F8EA7B}"/>
              </a:ext>
            </a:extLst>
          </p:cNvPr>
          <p:cNvSpPr>
            <a:spLocks noGrp="1"/>
          </p:cNvSpPr>
          <p:nvPr>
            <p:ph type="ftr" sz="quarter" idx="12"/>
          </p:nvPr>
        </p:nvSpPr>
        <p:spPr/>
        <p:txBody>
          <a:bodyPr/>
          <a:lstStyle/>
          <a:p>
            <a:r>
              <a:rPr lang="en-GB"/>
              <a:t>© ALEXANDRA INST</a:t>
            </a:r>
            <a:r>
              <a:rPr lang="en-GB">
                <a:solidFill>
                  <a:schemeClr val="accent3"/>
                </a:solidFill>
              </a:rPr>
              <a:t>IT</a:t>
            </a:r>
            <a:r>
              <a:rPr lang="en-GB"/>
              <a:t>UTTET</a:t>
            </a:r>
            <a:endParaRPr lang="en-GB" dirty="0"/>
          </a:p>
        </p:txBody>
      </p:sp>
      <p:sp>
        <p:nvSpPr>
          <p:cNvPr id="14" name="Pladsholder til slidenummer 13">
            <a:extLst>
              <a:ext uri="{FF2B5EF4-FFF2-40B4-BE49-F238E27FC236}">
                <a16:creationId xmlns:a16="http://schemas.microsoft.com/office/drawing/2014/main" id="{95F8F3E6-AB1D-87B5-778D-E7768685EE3E}"/>
              </a:ext>
            </a:extLst>
          </p:cNvPr>
          <p:cNvSpPr>
            <a:spLocks noGrp="1"/>
          </p:cNvSpPr>
          <p:nvPr>
            <p:ph type="sldNum" sz="quarter" idx="13"/>
          </p:nvPr>
        </p:nvSpPr>
        <p:spPr/>
        <p:txBody>
          <a:bodyPr/>
          <a:lstStyle/>
          <a:p>
            <a:fld id="{06AC9228-041E-BE4C-A177-9A7A550E9A48}" type="slidenum">
              <a:rPr lang="en-GB" smtClean="0"/>
              <a:pPr/>
              <a:t>‹nr.›</a:t>
            </a:fld>
            <a:endParaRPr lang="en-GB" dirty="0"/>
          </a:p>
        </p:txBody>
      </p:sp>
    </p:spTree>
    <p:extLst>
      <p:ext uri="{BB962C8B-B14F-4D97-AF65-F5344CB8AC3E}">
        <p14:creationId xmlns:p14="http://schemas.microsoft.com/office/powerpoint/2010/main" val="19157814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Mørkegrå slide 5">
    <p:bg>
      <p:bgPr>
        <a:solidFill>
          <a:srgbClr val="343434"/>
        </a:solidFill>
        <a:effectLst/>
      </p:bgPr>
    </p:bg>
    <p:spTree>
      <p:nvGrpSpPr>
        <p:cNvPr id="1" name=""/>
        <p:cNvGrpSpPr/>
        <p:nvPr/>
      </p:nvGrpSpPr>
      <p:grpSpPr>
        <a:xfrm>
          <a:off x="0" y="0"/>
          <a:ext cx="0" cy="0"/>
          <a:chOff x="0" y="0"/>
          <a:chExt cx="0" cy="0"/>
        </a:xfrm>
      </p:grpSpPr>
      <p:sp>
        <p:nvSpPr>
          <p:cNvPr id="9" name="Title Placeholder 4">
            <a:extLst>
              <a:ext uri="{FF2B5EF4-FFF2-40B4-BE49-F238E27FC236}">
                <a16:creationId xmlns:a16="http://schemas.microsoft.com/office/drawing/2014/main" id="{386406D4-B436-6748-A7A3-E6DCF20131E2}"/>
              </a:ext>
            </a:extLst>
          </p:cNvPr>
          <p:cNvSpPr>
            <a:spLocks noGrp="1"/>
          </p:cNvSpPr>
          <p:nvPr>
            <p:ph type="title" hasCustomPrompt="1"/>
          </p:nvPr>
        </p:nvSpPr>
        <p:spPr>
          <a:xfrm>
            <a:off x="359999" y="1080000"/>
            <a:ext cx="6509793" cy="1107996"/>
          </a:xfrm>
          <a:prstGeom prst="rect">
            <a:avLst/>
          </a:prstGeom>
        </p:spPr>
        <p:txBody>
          <a:bodyPr vert="horz" wrap="square" lIns="0" tIns="0" rIns="0" bIns="0" rtlCol="0" anchor="t" anchorCtr="0">
            <a:spAutoFit/>
          </a:bodyPr>
          <a:lstStyle>
            <a:lvl1pPr algn="l">
              <a:defRPr>
                <a:solidFill>
                  <a:schemeClr val="bg1"/>
                </a:solidFill>
              </a:defRPr>
            </a:lvl1pPr>
          </a:lstStyle>
          <a:p>
            <a:r>
              <a:rPr lang="da-DK" noProof="0" dirty="0"/>
              <a:t>Klik for at redigere i masteren</a:t>
            </a:r>
          </a:p>
        </p:txBody>
      </p:sp>
      <p:sp>
        <p:nvSpPr>
          <p:cNvPr id="10" name="Pladsholder til tekst 3">
            <a:extLst>
              <a:ext uri="{FF2B5EF4-FFF2-40B4-BE49-F238E27FC236}">
                <a16:creationId xmlns:a16="http://schemas.microsoft.com/office/drawing/2014/main" id="{077BB63A-4B0C-C940-83B8-58F4B564728E}"/>
              </a:ext>
            </a:extLst>
          </p:cNvPr>
          <p:cNvSpPr>
            <a:spLocks noGrp="1"/>
          </p:cNvSpPr>
          <p:nvPr>
            <p:ph type="body" sz="quarter" idx="10"/>
          </p:nvPr>
        </p:nvSpPr>
        <p:spPr>
          <a:xfrm>
            <a:off x="360000" y="2880000"/>
            <a:ext cx="6509793" cy="3300083"/>
          </a:xfrm>
        </p:spPr>
        <p:txBody>
          <a:bodyPr/>
          <a:lstStyle>
            <a:lvl1pPr>
              <a:spcBef>
                <a:spcPts val="600"/>
              </a:spcBef>
              <a:buClr>
                <a:srgbClr val="BF5D2B"/>
              </a:buClr>
              <a:defRPr>
                <a:solidFill>
                  <a:schemeClr val="bg1"/>
                </a:solidFill>
              </a:defRPr>
            </a:lvl1pPr>
            <a:lvl2pPr marL="720000">
              <a:spcBef>
                <a:spcPts val="600"/>
              </a:spcBef>
              <a:buClr>
                <a:srgbClr val="BF5D2B"/>
              </a:buClr>
              <a:defRPr>
                <a:solidFill>
                  <a:schemeClr val="bg1"/>
                </a:solidFill>
              </a:defRPr>
            </a:lvl2pPr>
            <a:lvl3pPr marL="1080000">
              <a:spcBef>
                <a:spcPts val="600"/>
              </a:spcBef>
              <a:buClr>
                <a:srgbClr val="BF5D2B"/>
              </a:buClr>
              <a:defRPr sz="1800">
                <a:solidFill>
                  <a:schemeClr val="bg1"/>
                </a:solidFill>
              </a:defRPr>
            </a:lvl3pPr>
            <a:lvl5pPr marL="342900" indent="-342900">
              <a:buFont typeface="Arial" panose="020B0604020202020204" pitchFamily="34" charset="0"/>
              <a:buChar char="•"/>
              <a:defRPr/>
            </a:lvl5pPr>
          </a:lstStyle>
          <a:p>
            <a:pPr lvl="0"/>
            <a:r>
              <a:rPr lang="da-DK" noProof="0" dirty="0"/>
              <a:t>Klik for at redigere teksttypografierne i masteren</a:t>
            </a:r>
          </a:p>
          <a:p>
            <a:pPr lvl="1"/>
            <a:r>
              <a:rPr lang="da-DK" noProof="0" dirty="0"/>
              <a:t>Andet niveau</a:t>
            </a:r>
          </a:p>
          <a:p>
            <a:pPr lvl="2"/>
            <a:r>
              <a:rPr lang="da-DK" noProof="0" dirty="0"/>
              <a:t>Tredje niveau</a:t>
            </a:r>
          </a:p>
          <a:p>
            <a:pPr lvl="2"/>
            <a:r>
              <a:rPr lang="da-DK" noProof="0" dirty="0"/>
              <a:t>Fjerde niveau</a:t>
            </a:r>
          </a:p>
        </p:txBody>
      </p:sp>
      <p:pic>
        <p:nvPicPr>
          <p:cNvPr id="2" name="Billede 1">
            <a:extLst>
              <a:ext uri="{FF2B5EF4-FFF2-40B4-BE49-F238E27FC236}">
                <a16:creationId xmlns:a16="http://schemas.microsoft.com/office/drawing/2014/main" id="{FAF2A258-7344-A693-4563-F93CED767541}"/>
              </a:ext>
            </a:extLst>
          </p:cNvPr>
          <p:cNvPicPr>
            <a:picLocks noChangeAspect="1"/>
          </p:cNvPicPr>
          <p:nvPr userDrawn="1"/>
        </p:nvPicPr>
        <p:blipFill>
          <a:blip r:embed="rId2"/>
          <a:stretch>
            <a:fillRect/>
          </a:stretch>
        </p:blipFill>
        <p:spPr>
          <a:xfrm flipH="1">
            <a:off x="11023600" y="0"/>
            <a:ext cx="1168400" cy="2400300"/>
          </a:xfrm>
          <a:prstGeom prst="rect">
            <a:avLst/>
          </a:prstGeom>
        </p:spPr>
      </p:pic>
      <p:cxnSp>
        <p:nvCxnSpPr>
          <p:cNvPr id="6" name="Lige forbindelse 5">
            <a:extLst>
              <a:ext uri="{FF2B5EF4-FFF2-40B4-BE49-F238E27FC236}">
                <a16:creationId xmlns:a16="http://schemas.microsoft.com/office/drawing/2014/main" id="{DD4851E6-287F-3E73-6450-F75448FA68C7}"/>
              </a:ext>
            </a:extLst>
          </p:cNvPr>
          <p:cNvCxnSpPr>
            <a:cxnSpLocks/>
          </p:cNvCxnSpPr>
          <p:nvPr userDrawn="1"/>
        </p:nvCxnSpPr>
        <p:spPr>
          <a:xfrm>
            <a:off x="11954933" y="6618935"/>
            <a:ext cx="0" cy="239065"/>
          </a:xfrm>
          <a:prstGeom prst="line">
            <a:avLst/>
          </a:prstGeom>
          <a:ln w="9525">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12" name="Pladsholder til dato 11">
            <a:extLst>
              <a:ext uri="{FF2B5EF4-FFF2-40B4-BE49-F238E27FC236}">
                <a16:creationId xmlns:a16="http://schemas.microsoft.com/office/drawing/2014/main" id="{E0AACD02-AEEB-94F0-C4FC-D8DA2F1BD391}"/>
              </a:ext>
            </a:extLst>
          </p:cNvPr>
          <p:cNvSpPr>
            <a:spLocks noGrp="1"/>
          </p:cNvSpPr>
          <p:nvPr>
            <p:ph type="dt" sz="half" idx="11"/>
          </p:nvPr>
        </p:nvSpPr>
        <p:spPr/>
        <p:txBody>
          <a:bodyPr/>
          <a:lstStyle/>
          <a:p>
            <a:fld id="{F5403519-5C60-4745-9FB3-04C5FB4D8EB9}" type="datetime1">
              <a:rPr lang="da-DK" smtClean="0"/>
              <a:t>05-10-2023</a:t>
            </a:fld>
            <a:endParaRPr lang="en-GB" dirty="0"/>
          </a:p>
        </p:txBody>
      </p:sp>
      <p:sp>
        <p:nvSpPr>
          <p:cNvPr id="13" name="Pladsholder til sidefod 12">
            <a:extLst>
              <a:ext uri="{FF2B5EF4-FFF2-40B4-BE49-F238E27FC236}">
                <a16:creationId xmlns:a16="http://schemas.microsoft.com/office/drawing/2014/main" id="{90322D30-FD1E-5F22-12C2-D4138E819B88}"/>
              </a:ext>
            </a:extLst>
          </p:cNvPr>
          <p:cNvSpPr>
            <a:spLocks noGrp="1"/>
          </p:cNvSpPr>
          <p:nvPr>
            <p:ph type="ftr" sz="quarter" idx="12"/>
          </p:nvPr>
        </p:nvSpPr>
        <p:spPr/>
        <p:txBody>
          <a:bodyPr/>
          <a:lstStyle/>
          <a:p>
            <a:r>
              <a:rPr lang="en-GB"/>
              <a:t>© ALEXANDRA INST</a:t>
            </a:r>
            <a:r>
              <a:rPr lang="en-GB">
                <a:solidFill>
                  <a:schemeClr val="accent3"/>
                </a:solidFill>
              </a:rPr>
              <a:t>IT</a:t>
            </a:r>
            <a:r>
              <a:rPr lang="en-GB"/>
              <a:t>UTTET</a:t>
            </a:r>
            <a:endParaRPr lang="en-GB" dirty="0"/>
          </a:p>
        </p:txBody>
      </p:sp>
      <p:sp>
        <p:nvSpPr>
          <p:cNvPr id="14" name="Pladsholder til slidenummer 13">
            <a:extLst>
              <a:ext uri="{FF2B5EF4-FFF2-40B4-BE49-F238E27FC236}">
                <a16:creationId xmlns:a16="http://schemas.microsoft.com/office/drawing/2014/main" id="{16C93CA7-2EAF-50DA-8807-1F0439A86C89}"/>
              </a:ext>
            </a:extLst>
          </p:cNvPr>
          <p:cNvSpPr>
            <a:spLocks noGrp="1"/>
          </p:cNvSpPr>
          <p:nvPr>
            <p:ph type="sldNum" sz="quarter" idx="13"/>
          </p:nvPr>
        </p:nvSpPr>
        <p:spPr/>
        <p:txBody>
          <a:bodyPr/>
          <a:lstStyle/>
          <a:p>
            <a:fld id="{06AC9228-041E-BE4C-A177-9A7A550E9A48}" type="slidenum">
              <a:rPr lang="en-GB" smtClean="0"/>
              <a:pPr/>
              <a:t>‹nr.›</a:t>
            </a:fld>
            <a:endParaRPr lang="en-GB" dirty="0"/>
          </a:p>
        </p:txBody>
      </p:sp>
    </p:spTree>
    <p:extLst>
      <p:ext uri="{BB962C8B-B14F-4D97-AF65-F5344CB8AC3E}">
        <p14:creationId xmlns:p14="http://schemas.microsoft.com/office/powerpoint/2010/main" val="11828386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Mørkegrå slide 6">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6A3845F0-3DF9-4646-ABC5-AF439DC6FB63}"/>
              </a:ext>
            </a:extLst>
          </p:cNvPr>
          <p:cNvSpPr/>
          <p:nvPr userDrawn="1"/>
        </p:nvSpPr>
        <p:spPr>
          <a:xfrm>
            <a:off x="0" y="0"/>
            <a:ext cx="3348000" cy="6858000"/>
          </a:xfrm>
          <a:prstGeom prst="rect">
            <a:avLst/>
          </a:prstGeom>
          <a:solidFill>
            <a:srgbClr val="34343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dirty="0"/>
          </a:p>
        </p:txBody>
      </p:sp>
      <p:sp>
        <p:nvSpPr>
          <p:cNvPr id="6" name="Pladsholder til tekst 3">
            <a:extLst>
              <a:ext uri="{FF2B5EF4-FFF2-40B4-BE49-F238E27FC236}">
                <a16:creationId xmlns:a16="http://schemas.microsoft.com/office/drawing/2014/main" id="{D7BD72E6-1F77-0F4F-99C7-CDE9FC989459}"/>
              </a:ext>
            </a:extLst>
          </p:cNvPr>
          <p:cNvSpPr>
            <a:spLocks noGrp="1"/>
          </p:cNvSpPr>
          <p:nvPr>
            <p:ph type="body" sz="quarter" idx="10"/>
          </p:nvPr>
        </p:nvSpPr>
        <p:spPr>
          <a:xfrm>
            <a:off x="4140000" y="1080000"/>
            <a:ext cx="7170484" cy="5025378"/>
          </a:xfrm>
        </p:spPr>
        <p:txBody>
          <a:bodyPr/>
          <a:lstStyle>
            <a:lvl1pPr>
              <a:spcBef>
                <a:spcPts val="600"/>
              </a:spcBef>
              <a:buClr>
                <a:srgbClr val="BF5D2B"/>
              </a:buClr>
              <a:defRPr>
                <a:solidFill>
                  <a:schemeClr val="tx1">
                    <a:lumMod val="75000"/>
                  </a:schemeClr>
                </a:solidFill>
              </a:defRPr>
            </a:lvl1pPr>
            <a:lvl2pPr marL="720000">
              <a:spcBef>
                <a:spcPts val="600"/>
              </a:spcBef>
              <a:buClr>
                <a:srgbClr val="BF5D2B"/>
              </a:buClr>
              <a:defRPr>
                <a:solidFill>
                  <a:schemeClr val="tx1">
                    <a:lumMod val="75000"/>
                  </a:schemeClr>
                </a:solidFill>
              </a:defRPr>
            </a:lvl2pPr>
            <a:lvl3pPr marL="1080000">
              <a:spcBef>
                <a:spcPts val="600"/>
              </a:spcBef>
              <a:buClr>
                <a:srgbClr val="BF5D2B"/>
              </a:buClr>
              <a:defRPr sz="1800">
                <a:solidFill>
                  <a:schemeClr val="tx1">
                    <a:lumMod val="75000"/>
                  </a:schemeClr>
                </a:solidFill>
              </a:defRPr>
            </a:lvl3pPr>
            <a:lvl4pPr>
              <a:defRPr>
                <a:solidFill>
                  <a:schemeClr val="bg1"/>
                </a:solidFill>
              </a:defRPr>
            </a:lvl4pPr>
            <a:lvl5pPr>
              <a:defRPr>
                <a:solidFill>
                  <a:schemeClr val="bg1"/>
                </a:solidFill>
              </a:defRPr>
            </a:lvl5pPr>
          </a:lstStyle>
          <a:p>
            <a:pPr lvl="0"/>
            <a:r>
              <a:rPr lang="da-DK" noProof="0" dirty="0"/>
              <a:t>Klik for at redigere teksttypografierne i masteren</a:t>
            </a:r>
          </a:p>
          <a:p>
            <a:pPr lvl="1"/>
            <a:r>
              <a:rPr lang="da-DK" noProof="0" dirty="0"/>
              <a:t>Andet niveau</a:t>
            </a:r>
          </a:p>
          <a:p>
            <a:pPr lvl="2"/>
            <a:r>
              <a:rPr lang="da-DK" noProof="0" dirty="0"/>
              <a:t>Tredje niveau</a:t>
            </a:r>
          </a:p>
          <a:p>
            <a:pPr lvl="2"/>
            <a:r>
              <a:rPr lang="da-DK" noProof="0" dirty="0"/>
              <a:t>Fjerde niveau</a:t>
            </a:r>
          </a:p>
        </p:txBody>
      </p:sp>
      <p:pic>
        <p:nvPicPr>
          <p:cNvPr id="10" name="Billede 9">
            <a:extLst>
              <a:ext uri="{FF2B5EF4-FFF2-40B4-BE49-F238E27FC236}">
                <a16:creationId xmlns:a16="http://schemas.microsoft.com/office/drawing/2014/main" id="{F6A1BB6E-EC89-00EC-1863-EE7E722BB617}"/>
              </a:ext>
            </a:extLst>
          </p:cNvPr>
          <p:cNvPicPr>
            <a:picLocks noChangeAspect="1"/>
          </p:cNvPicPr>
          <p:nvPr userDrawn="1"/>
        </p:nvPicPr>
        <p:blipFill>
          <a:blip r:embed="rId2"/>
          <a:stretch>
            <a:fillRect/>
          </a:stretch>
        </p:blipFill>
        <p:spPr>
          <a:xfrm>
            <a:off x="0" y="0"/>
            <a:ext cx="1168400" cy="2400300"/>
          </a:xfrm>
          <a:prstGeom prst="rect">
            <a:avLst/>
          </a:prstGeom>
        </p:spPr>
      </p:pic>
      <p:sp>
        <p:nvSpPr>
          <p:cNvPr id="5" name="Titel 1">
            <a:extLst>
              <a:ext uri="{FF2B5EF4-FFF2-40B4-BE49-F238E27FC236}">
                <a16:creationId xmlns:a16="http://schemas.microsoft.com/office/drawing/2014/main" id="{75FAD132-7247-4943-8756-FB1B42F44D51}"/>
              </a:ext>
            </a:extLst>
          </p:cNvPr>
          <p:cNvSpPr>
            <a:spLocks noGrp="1"/>
          </p:cNvSpPr>
          <p:nvPr>
            <p:ph type="title" hasCustomPrompt="1"/>
          </p:nvPr>
        </p:nvSpPr>
        <p:spPr>
          <a:xfrm>
            <a:off x="360001" y="1080000"/>
            <a:ext cx="2595600" cy="1477328"/>
          </a:xfrm>
          <a:prstGeom prst="rect">
            <a:avLst/>
          </a:prstGeom>
        </p:spPr>
        <p:txBody>
          <a:bodyPr/>
          <a:lstStyle>
            <a:lvl1pPr>
              <a:defRPr sz="3200">
                <a:solidFill>
                  <a:schemeClr val="bg1"/>
                </a:solidFill>
              </a:defRPr>
            </a:lvl1pPr>
          </a:lstStyle>
          <a:p>
            <a:r>
              <a:rPr lang="da-DK" noProof="0" dirty="0"/>
              <a:t>Klik for at redigere i masteren</a:t>
            </a:r>
          </a:p>
        </p:txBody>
      </p:sp>
      <p:cxnSp>
        <p:nvCxnSpPr>
          <p:cNvPr id="7" name="Lige forbindelse 6">
            <a:extLst>
              <a:ext uri="{FF2B5EF4-FFF2-40B4-BE49-F238E27FC236}">
                <a16:creationId xmlns:a16="http://schemas.microsoft.com/office/drawing/2014/main" id="{31460BB7-C149-8A03-E6D5-628E13B4E6FD}"/>
              </a:ext>
            </a:extLst>
          </p:cNvPr>
          <p:cNvCxnSpPr>
            <a:cxnSpLocks/>
          </p:cNvCxnSpPr>
          <p:nvPr userDrawn="1"/>
        </p:nvCxnSpPr>
        <p:spPr>
          <a:xfrm>
            <a:off x="11954933" y="6618935"/>
            <a:ext cx="0" cy="239065"/>
          </a:xfrm>
          <a:prstGeom prst="line">
            <a:avLst/>
          </a:prstGeom>
          <a:ln w="9525">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13" name="Pladsholder til dato 12">
            <a:extLst>
              <a:ext uri="{FF2B5EF4-FFF2-40B4-BE49-F238E27FC236}">
                <a16:creationId xmlns:a16="http://schemas.microsoft.com/office/drawing/2014/main" id="{16E36FD1-C384-39DD-D851-CEAAE49821AB}"/>
              </a:ext>
            </a:extLst>
          </p:cNvPr>
          <p:cNvSpPr>
            <a:spLocks noGrp="1"/>
          </p:cNvSpPr>
          <p:nvPr>
            <p:ph type="dt" sz="half" idx="11"/>
          </p:nvPr>
        </p:nvSpPr>
        <p:spPr/>
        <p:txBody>
          <a:bodyPr/>
          <a:lstStyle/>
          <a:p>
            <a:fld id="{BEC0A0BF-7B91-CA4B-8F82-F2671ECE25F6}" type="datetime1">
              <a:rPr lang="da-DK" smtClean="0"/>
              <a:t>05-10-2023</a:t>
            </a:fld>
            <a:endParaRPr lang="en-GB" dirty="0"/>
          </a:p>
        </p:txBody>
      </p:sp>
      <p:sp>
        <p:nvSpPr>
          <p:cNvPr id="14" name="Pladsholder til sidefod 13">
            <a:extLst>
              <a:ext uri="{FF2B5EF4-FFF2-40B4-BE49-F238E27FC236}">
                <a16:creationId xmlns:a16="http://schemas.microsoft.com/office/drawing/2014/main" id="{F0EFBCBA-5174-D396-A86C-279A2B7EC9AC}"/>
              </a:ext>
            </a:extLst>
          </p:cNvPr>
          <p:cNvSpPr>
            <a:spLocks noGrp="1"/>
          </p:cNvSpPr>
          <p:nvPr>
            <p:ph type="ftr" sz="quarter" idx="12"/>
          </p:nvPr>
        </p:nvSpPr>
        <p:spPr/>
        <p:txBody>
          <a:bodyPr/>
          <a:lstStyle/>
          <a:p>
            <a:r>
              <a:rPr lang="en-GB"/>
              <a:t>© ALEXANDRA INST</a:t>
            </a:r>
            <a:r>
              <a:rPr lang="en-GB">
                <a:solidFill>
                  <a:schemeClr val="accent3"/>
                </a:solidFill>
              </a:rPr>
              <a:t>IT</a:t>
            </a:r>
            <a:r>
              <a:rPr lang="en-GB"/>
              <a:t>UTTET</a:t>
            </a:r>
            <a:endParaRPr lang="en-GB" dirty="0"/>
          </a:p>
        </p:txBody>
      </p:sp>
      <p:sp>
        <p:nvSpPr>
          <p:cNvPr id="15" name="Pladsholder til slidenummer 14">
            <a:extLst>
              <a:ext uri="{FF2B5EF4-FFF2-40B4-BE49-F238E27FC236}">
                <a16:creationId xmlns:a16="http://schemas.microsoft.com/office/drawing/2014/main" id="{EAEA8D9B-B38F-BA8B-23C9-5C992D82F38E}"/>
              </a:ext>
            </a:extLst>
          </p:cNvPr>
          <p:cNvSpPr>
            <a:spLocks noGrp="1"/>
          </p:cNvSpPr>
          <p:nvPr>
            <p:ph type="sldNum" sz="quarter" idx="13"/>
          </p:nvPr>
        </p:nvSpPr>
        <p:spPr/>
        <p:txBody>
          <a:bodyPr/>
          <a:lstStyle/>
          <a:p>
            <a:fld id="{06AC9228-041E-BE4C-A177-9A7A550E9A48}" type="slidenum">
              <a:rPr lang="en-GB" smtClean="0"/>
              <a:pPr/>
              <a:t>‹nr.›</a:t>
            </a:fld>
            <a:endParaRPr lang="en-GB" dirty="0"/>
          </a:p>
        </p:txBody>
      </p:sp>
    </p:spTree>
    <p:extLst>
      <p:ext uri="{BB962C8B-B14F-4D97-AF65-F5344CB8AC3E}">
        <p14:creationId xmlns:p14="http://schemas.microsoft.com/office/powerpoint/2010/main" val="93528179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Hvid mellemside 1">
    <p:bg>
      <p:bgPr>
        <a:solidFill>
          <a:schemeClr val="bg1"/>
        </a:solidFill>
        <a:effectLst/>
      </p:bgPr>
    </p:bg>
    <p:spTree>
      <p:nvGrpSpPr>
        <p:cNvPr id="1" name=""/>
        <p:cNvGrpSpPr/>
        <p:nvPr/>
      </p:nvGrpSpPr>
      <p:grpSpPr>
        <a:xfrm>
          <a:off x="0" y="0"/>
          <a:ext cx="0" cy="0"/>
          <a:chOff x="0" y="0"/>
          <a:chExt cx="0" cy="0"/>
        </a:xfrm>
      </p:grpSpPr>
      <p:sp>
        <p:nvSpPr>
          <p:cNvPr id="19" name="Title Placeholder 4">
            <a:extLst>
              <a:ext uri="{FF2B5EF4-FFF2-40B4-BE49-F238E27FC236}">
                <a16:creationId xmlns:a16="http://schemas.microsoft.com/office/drawing/2014/main" id="{5D42539C-BC2B-874A-B803-8EE6FC932BA9}"/>
              </a:ext>
            </a:extLst>
          </p:cNvPr>
          <p:cNvSpPr>
            <a:spLocks noGrp="1"/>
          </p:cNvSpPr>
          <p:nvPr>
            <p:ph type="title" hasCustomPrompt="1"/>
          </p:nvPr>
        </p:nvSpPr>
        <p:spPr>
          <a:xfrm>
            <a:off x="5952707" y="1800000"/>
            <a:ext cx="5825311" cy="1107996"/>
          </a:xfrm>
          <a:prstGeom prst="rect">
            <a:avLst/>
          </a:prstGeom>
        </p:spPr>
        <p:txBody>
          <a:bodyPr vert="horz" wrap="square" lIns="0" tIns="0" rIns="0" bIns="0" rtlCol="0" anchor="t" anchorCtr="0">
            <a:spAutoFit/>
          </a:bodyPr>
          <a:lstStyle>
            <a:lvl1pPr algn="l">
              <a:defRPr>
                <a:solidFill>
                  <a:schemeClr val="tx1"/>
                </a:solidFill>
              </a:defRPr>
            </a:lvl1pPr>
          </a:lstStyle>
          <a:p>
            <a:r>
              <a:rPr lang="da-DK" noProof="0" dirty="0"/>
              <a:t>Klik for at redigere i masteren</a:t>
            </a:r>
          </a:p>
        </p:txBody>
      </p:sp>
      <p:pic>
        <p:nvPicPr>
          <p:cNvPr id="6" name="Billede 5">
            <a:extLst>
              <a:ext uri="{FF2B5EF4-FFF2-40B4-BE49-F238E27FC236}">
                <a16:creationId xmlns:a16="http://schemas.microsoft.com/office/drawing/2014/main" id="{E6ED57F4-E581-D44C-98C4-FFCF92313E72}"/>
              </a:ext>
            </a:extLst>
          </p:cNvPr>
          <p:cNvPicPr>
            <a:picLocks noChangeAspect="1"/>
          </p:cNvPicPr>
          <p:nvPr userDrawn="1"/>
        </p:nvPicPr>
        <p:blipFill>
          <a:blip r:embed="rId2"/>
          <a:stretch>
            <a:fillRect/>
          </a:stretch>
        </p:blipFill>
        <p:spPr>
          <a:xfrm>
            <a:off x="1438382" y="6321600"/>
            <a:ext cx="3878820" cy="237600"/>
          </a:xfrm>
          <a:prstGeom prst="rect">
            <a:avLst/>
          </a:prstGeom>
        </p:spPr>
      </p:pic>
      <p:pic>
        <p:nvPicPr>
          <p:cNvPr id="2" name="Billede 1">
            <a:extLst>
              <a:ext uri="{FF2B5EF4-FFF2-40B4-BE49-F238E27FC236}">
                <a16:creationId xmlns:a16="http://schemas.microsoft.com/office/drawing/2014/main" id="{8148AD24-5C7E-A73C-74D4-690AB6AA5667}"/>
              </a:ext>
            </a:extLst>
          </p:cNvPr>
          <p:cNvPicPr>
            <a:picLocks noChangeAspect="1"/>
          </p:cNvPicPr>
          <p:nvPr userDrawn="1"/>
        </p:nvPicPr>
        <p:blipFill>
          <a:blip r:embed="rId3">
            <a:alphaModFix/>
            <a:duotone>
              <a:prstClr val="black"/>
              <a:schemeClr val="tx2">
                <a:tint val="45000"/>
                <a:satMod val="400000"/>
              </a:schemeClr>
            </a:duotone>
          </a:blip>
          <a:stretch>
            <a:fillRect/>
          </a:stretch>
        </p:blipFill>
        <p:spPr>
          <a:xfrm>
            <a:off x="0" y="-1"/>
            <a:ext cx="3338286" cy="6858001"/>
          </a:xfrm>
          <a:prstGeom prst="rect">
            <a:avLst/>
          </a:prstGeom>
        </p:spPr>
      </p:pic>
    </p:spTree>
    <p:extLst>
      <p:ext uri="{BB962C8B-B14F-4D97-AF65-F5344CB8AC3E}">
        <p14:creationId xmlns:p14="http://schemas.microsoft.com/office/powerpoint/2010/main" val="270643646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Hvid mellemside 2">
    <p:spTree>
      <p:nvGrpSpPr>
        <p:cNvPr id="1" name=""/>
        <p:cNvGrpSpPr/>
        <p:nvPr/>
      </p:nvGrpSpPr>
      <p:grpSpPr>
        <a:xfrm>
          <a:off x="0" y="0"/>
          <a:ext cx="0" cy="0"/>
          <a:chOff x="0" y="0"/>
          <a:chExt cx="0" cy="0"/>
        </a:xfrm>
      </p:grpSpPr>
      <p:sp>
        <p:nvSpPr>
          <p:cNvPr id="12" name="Titel 1">
            <a:extLst>
              <a:ext uri="{FF2B5EF4-FFF2-40B4-BE49-F238E27FC236}">
                <a16:creationId xmlns:a16="http://schemas.microsoft.com/office/drawing/2014/main" id="{5858DF1F-1AD8-324B-8F2D-9520497FDD10}"/>
              </a:ext>
            </a:extLst>
          </p:cNvPr>
          <p:cNvSpPr>
            <a:spLocks noGrp="1"/>
          </p:cNvSpPr>
          <p:nvPr>
            <p:ph type="title" hasCustomPrompt="1"/>
          </p:nvPr>
        </p:nvSpPr>
        <p:spPr>
          <a:xfrm>
            <a:off x="1469816" y="1819319"/>
            <a:ext cx="7920000" cy="1477328"/>
          </a:xfrm>
          <a:prstGeom prst="rect">
            <a:avLst/>
          </a:prstGeom>
        </p:spPr>
        <p:txBody>
          <a:bodyPr/>
          <a:lstStyle>
            <a:lvl1pPr>
              <a:defRPr sz="4800" cap="none" baseline="0">
                <a:solidFill>
                  <a:schemeClr val="tx1"/>
                </a:solidFill>
              </a:defRPr>
            </a:lvl1pPr>
          </a:lstStyle>
          <a:p>
            <a:r>
              <a:rPr lang="da-DK" noProof="0" dirty="0"/>
              <a:t>Klik for at redigere i masteren</a:t>
            </a:r>
          </a:p>
        </p:txBody>
      </p:sp>
      <p:pic>
        <p:nvPicPr>
          <p:cNvPr id="4" name="Billede 3">
            <a:extLst>
              <a:ext uri="{FF2B5EF4-FFF2-40B4-BE49-F238E27FC236}">
                <a16:creationId xmlns:a16="http://schemas.microsoft.com/office/drawing/2014/main" id="{1FD27FD9-0D7C-9845-B78D-4F6847E5A2B0}"/>
              </a:ext>
            </a:extLst>
          </p:cNvPr>
          <p:cNvPicPr>
            <a:picLocks noChangeAspect="1"/>
          </p:cNvPicPr>
          <p:nvPr userDrawn="1"/>
        </p:nvPicPr>
        <p:blipFill>
          <a:blip r:embed="rId2"/>
          <a:stretch>
            <a:fillRect/>
          </a:stretch>
        </p:blipFill>
        <p:spPr>
          <a:xfrm>
            <a:off x="1438382" y="6321600"/>
            <a:ext cx="3878820" cy="237600"/>
          </a:xfrm>
          <a:prstGeom prst="rect">
            <a:avLst/>
          </a:prstGeom>
        </p:spPr>
      </p:pic>
    </p:spTree>
    <p:extLst>
      <p:ext uri="{BB962C8B-B14F-4D97-AF65-F5344CB8AC3E}">
        <p14:creationId xmlns:p14="http://schemas.microsoft.com/office/powerpoint/2010/main" val="417058271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Mørkegrå mellemside 1">
    <p:bg>
      <p:bgPr>
        <a:solidFill>
          <a:srgbClr val="343434"/>
        </a:solidFill>
        <a:effectLst/>
      </p:bgPr>
    </p:bg>
    <p:spTree>
      <p:nvGrpSpPr>
        <p:cNvPr id="1" name=""/>
        <p:cNvGrpSpPr/>
        <p:nvPr/>
      </p:nvGrpSpPr>
      <p:grpSpPr>
        <a:xfrm>
          <a:off x="0" y="0"/>
          <a:ext cx="0" cy="0"/>
          <a:chOff x="0" y="0"/>
          <a:chExt cx="0" cy="0"/>
        </a:xfrm>
      </p:grpSpPr>
      <p:sp>
        <p:nvSpPr>
          <p:cNvPr id="19" name="Title Placeholder 4">
            <a:extLst>
              <a:ext uri="{FF2B5EF4-FFF2-40B4-BE49-F238E27FC236}">
                <a16:creationId xmlns:a16="http://schemas.microsoft.com/office/drawing/2014/main" id="{5D42539C-BC2B-874A-B803-8EE6FC932BA9}"/>
              </a:ext>
            </a:extLst>
          </p:cNvPr>
          <p:cNvSpPr>
            <a:spLocks noGrp="1"/>
          </p:cNvSpPr>
          <p:nvPr>
            <p:ph type="title" hasCustomPrompt="1"/>
          </p:nvPr>
        </p:nvSpPr>
        <p:spPr>
          <a:xfrm>
            <a:off x="5952707" y="1800000"/>
            <a:ext cx="5825311" cy="1107996"/>
          </a:xfrm>
          <a:prstGeom prst="rect">
            <a:avLst/>
          </a:prstGeom>
        </p:spPr>
        <p:txBody>
          <a:bodyPr vert="horz" wrap="square" lIns="0" tIns="0" rIns="0" bIns="0" rtlCol="0" anchor="t" anchorCtr="0">
            <a:spAutoFit/>
          </a:bodyPr>
          <a:lstStyle>
            <a:lvl1pPr algn="l">
              <a:defRPr>
                <a:solidFill>
                  <a:schemeClr val="bg1"/>
                </a:solidFill>
              </a:defRPr>
            </a:lvl1pPr>
          </a:lstStyle>
          <a:p>
            <a:r>
              <a:rPr lang="da-DK" noProof="0" dirty="0"/>
              <a:t>Klik for at redigere i masteren</a:t>
            </a:r>
          </a:p>
        </p:txBody>
      </p:sp>
      <p:pic>
        <p:nvPicPr>
          <p:cNvPr id="3" name="Billede 2">
            <a:extLst>
              <a:ext uri="{FF2B5EF4-FFF2-40B4-BE49-F238E27FC236}">
                <a16:creationId xmlns:a16="http://schemas.microsoft.com/office/drawing/2014/main" id="{F9A2380B-6C1E-D7F5-F78D-F5F81E75E2FF}"/>
              </a:ext>
            </a:extLst>
          </p:cNvPr>
          <p:cNvPicPr>
            <a:picLocks noChangeAspect="1"/>
          </p:cNvPicPr>
          <p:nvPr userDrawn="1"/>
        </p:nvPicPr>
        <p:blipFill>
          <a:blip r:embed="rId2">
            <a:alphaModFix/>
            <a:duotone>
              <a:prstClr val="black"/>
              <a:schemeClr val="tx2">
                <a:tint val="45000"/>
                <a:satMod val="400000"/>
              </a:schemeClr>
            </a:duotone>
          </a:blip>
          <a:stretch>
            <a:fillRect/>
          </a:stretch>
        </p:blipFill>
        <p:spPr>
          <a:xfrm>
            <a:off x="0" y="-1"/>
            <a:ext cx="3338286" cy="6858001"/>
          </a:xfrm>
          <a:prstGeom prst="rect">
            <a:avLst/>
          </a:prstGeom>
        </p:spPr>
      </p:pic>
    </p:spTree>
    <p:extLst>
      <p:ext uri="{BB962C8B-B14F-4D97-AF65-F5344CB8AC3E}">
        <p14:creationId xmlns:p14="http://schemas.microsoft.com/office/powerpoint/2010/main" val="645208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vid slide 2">
    <p:spTree>
      <p:nvGrpSpPr>
        <p:cNvPr id="1" name=""/>
        <p:cNvGrpSpPr/>
        <p:nvPr/>
      </p:nvGrpSpPr>
      <p:grpSpPr>
        <a:xfrm>
          <a:off x="0" y="0"/>
          <a:ext cx="0" cy="0"/>
          <a:chOff x="0" y="0"/>
          <a:chExt cx="0" cy="0"/>
        </a:xfrm>
      </p:grpSpPr>
      <p:sp>
        <p:nvSpPr>
          <p:cNvPr id="9" name="Title Placeholder 4">
            <a:extLst>
              <a:ext uri="{FF2B5EF4-FFF2-40B4-BE49-F238E27FC236}">
                <a16:creationId xmlns:a16="http://schemas.microsoft.com/office/drawing/2014/main" id="{428A49A8-7DC3-9A4F-9771-3C7CD6044733}"/>
              </a:ext>
            </a:extLst>
          </p:cNvPr>
          <p:cNvSpPr>
            <a:spLocks noGrp="1"/>
          </p:cNvSpPr>
          <p:nvPr>
            <p:ph type="title" hasCustomPrompt="1"/>
          </p:nvPr>
        </p:nvSpPr>
        <p:spPr>
          <a:xfrm>
            <a:off x="1440000" y="720000"/>
            <a:ext cx="9856357" cy="553998"/>
          </a:xfrm>
          <a:prstGeom prst="rect">
            <a:avLst/>
          </a:prstGeom>
        </p:spPr>
        <p:txBody>
          <a:bodyPr vert="horz" wrap="square" lIns="0" tIns="0" rIns="0" bIns="0" rtlCol="0" anchor="t" anchorCtr="0">
            <a:spAutoFit/>
          </a:bodyPr>
          <a:lstStyle/>
          <a:p>
            <a:r>
              <a:rPr lang="da-DK" noProof="0" dirty="0"/>
              <a:t>Klik for at redigere i masteren</a:t>
            </a:r>
          </a:p>
        </p:txBody>
      </p:sp>
      <p:sp>
        <p:nvSpPr>
          <p:cNvPr id="10" name="Text Placeholder 2">
            <a:extLst>
              <a:ext uri="{FF2B5EF4-FFF2-40B4-BE49-F238E27FC236}">
                <a16:creationId xmlns:a16="http://schemas.microsoft.com/office/drawing/2014/main" id="{0BFFC66B-5AED-2744-BFAE-4D029775EE38}"/>
              </a:ext>
            </a:extLst>
          </p:cNvPr>
          <p:cNvSpPr>
            <a:spLocks noGrp="1"/>
          </p:cNvSpPr>
          <p:nvPr>
            <p:ph idx="1"/>
          </p:nvPr>
        </p:nvSpPr>
        <p:spPr>
          <a:xfrm>
            <a:off x="1440001" y="1800000"/>
            <a:ext cx="4680000" cy="4320000"/>
          </a:xfrm>
          <a:prstGeom prst="rect">
            <a:avLst/>
          </a:prstGeom>
        </p:spPr>
        <p:txBody>
          <a:bodyPr vert="horz" lIns="0" tIns="0" rIns="0" bIns="0" rtlCol="0">
            <a:noAutofit/>
          </a:bodyPr>
          <a:lstStyle>
            <a:lvl1pPr>
              <a:spcBef>
                <a:spcPts val="600"/>
              </a:spcBef>
              <a:defRPr>
                <a:solidFill>
                  <a:srgbClr val="343434"/>
                </a:solidFill>
              </a:defRPr>
            </a:lvl1pPr>
            <a:lvl2pPr marL="720000">
              <a:spcBef>
                <a:spcPts val="600"/>
              </a:spcBef>
              <a:defRPr>
                <a:solidFill>
                  <a:srgbClr val="343434"/>
                </a:solidFill>
              </a:defRPr>
            </a:lvl2pPr>
            <a:lvl3pPr marL="1080000">
              <a:spcBef>
                <a:spcPts val="600"/>
              </a:spcBef>
              <a:defRPr sz="1800">
                <a:solidFill>
                  <a:srgbClr val="343434"/>
                </a:solidFill>
              </a:defRPr>
            </a:lvl3pPr>
          </a:lstStyle>
          <a:p>
            <a:pPr lvl="0"/>
            <a:r>
              <a:rPr lang="da-DK" noProof="0" dirty="0"/>
              <a:t>Klik for at redigere teksttypografierne i masteren</a:t>
            </a:r>
          </a:p>
          <a:p>
            <a:pPr lvl="1"/>
            <a:r>
              <a:rPr lang="da-DK" noProof="0" dirty="0"/>
              <a:t>Andet niveau</a:t>
            </a:r>
          </a:p>
          <a:p>
            <a:pPr lvl="2"/>
            <a:r>
              <a:rPr lang="da-DK" noProof="0" dirty="0"/>
              <a:t>Tredje niveau</a:t>
            </a:r>
          </a:p>
          <a:p>
            <a:pPr lvl="2"/>
            <a:r>
              <a:rPr lang="da-DK" noProof="0" dirty="0"/>
              <a:t>Fjerde niveau</a:t>
            </a:r>
          </a:p>
        </p:txBody>
      </p:sp>
      <p:sp>
        <p:nvSpPr>
          <p:cNvPr id="12" name="Text Placeholder 2">
            <a:extLst>
              <a:ext uri="{FF2B5EF4-FFF2-40B4-BE49-F238E27FC236}">
                <a16:creationId xmlns:a16="http://schemas.microsoft.com/office/drawing/2014/main" id="{FCC82B20-F43C-1945-B421-5A11B0AE8188}"/>
              </a:ext>
            </a:extLst>
          </p:cNvPr>
          <p:cNvSpPr>
            <a:spLocks noGrp="1"/>
          </p:cNvSpPr>
          <p:nvPr>
            <p:ph idx="10"/>
          </p:nvPr>
        </p:nvSpPr>
        <p:spPr>
          <a:xfrm>
            <a:off x="6616357" y="1800000"/>
            <a:ext cx="4680000" cy="4320000"/>
          </a:xfrm>
          <a:prstGeom prst="rect">
            <a:avLst/>
          </a:prstGeom>
        </p:spPr>
        <p:txBody>
          <a:bodyPr vert="horz" lIns="0" tIns="0" rIns="0" bIns="0" rtlCol="0">
            <a:noAutofit/>
          </a:bodyPr>
          <a:lstStyle>
            <a:lvl1pPr>
              <a:spcBef>
                <a:spcPts val="600"/>
              </a:spcBef>
              <a:defRPr>
                <a:solidFill>
                  <a:srgbClr val="343434"/>
                </a:solidFill>
              </a:defRPr>
            </a:lvl1pPr>
            <a:lvl2pPr marL="720000">
              <a:spcBef>
                <a:spcPts val="600"/>
              </a:spcBef>
              <a:defRPr>
                <a:solidFill>
                  <a:srgbClr val="343434"/>
                </a:solidFill>
              </a:defRPr>
            </a:lvl2pPr>
            <a:lvl3pPr marL="1080000">
              <a:spcBef>
                <a:spcPts val="600"/>
              </a:spcBef>
              <a:defRPr sz="1800">
                <a:solidFill>
                  <a:srgbClr val="343434"/>
                </a:solidFill>
              </a:defRPr>
            </a:lvl3pPr>
          </a:lstStyle>
          <a:p>
            <a:pPr lvl="0"/>
            <a:r>
              <a:rPr lang="da-DK" noProof="0" dirty="0"/>
              <a:t>Klik for at redigere teksttypografierne i masteren</a:t>
            </a:r>
          </a:p>
          <a:p>
            <a:pPr lvl="1"/>
            <a:r>
              <a:rPr lang="da-DK" noProof="0" dirty="0"/>
              <a:t>Andet niveau</a:t>
            </a:r>
          </a:p>
          <a:p>
            <a:pPr lvl="2"/>
            <a:r>
              <a:rPr lang="da-DK" noProof="0" dirty="0"/>
              <a:t>Tredje niveau</a:t>
            </a:r>
          </a:p>
          <a:p>
            <a:pPr lvl="2"/>
            <a:r>
              <a:rPr lang="da-DK" noProof="0" dirty="0"/>
              <a:t>Fjerde niveau</a:t>
            </a:r>
          </a:p>
        </p:txBody>
      </p:sp>
      <p:sp>
        <p:nvSpPr>
          <p:cNvPr id="8" name="Pladsholder til dato 7">
            <a:extLst>
              <a:ext uri="{FF2B5EF4-FFF2-40B4-BE49-F238E27FC236}">
                <a16:creationId xmlns:a16="http://schemas.microsoft.com/office/drawing/2014/main" id="{2E08A753-BCB9-AF7C-B2E7-E96AE441A1E7}"/>
              </a:ext>
            </a:extLst>
          </p:cNvPr>
          <p:cNvSpPr>
            <a:spLocks noGrp="1"/>
          </p:cNvSpPr>
          <p:nvPr>
            <p:ph type="dt" sz="half" idx="11"/>
          </p:nvPr>
        </p:nvSpPr>
        <p:spPr/>
        <p:txBody>
          <a:bodyPr/>
          <a:lstStyle/>
          <a:p>
            <a:fld id="{148FFF2D-3C5A-8E4F-A660-EFFB89650912}" type="datetime1">
              <a:rPr lang="da-DK" smtClean="0"/>
              <a:t>05-10-2023</a:t>
            </a:fld>
            <a:endParaRPr lang="en-GB" dirty="0"/>
          </a:p>
        </p:txBody>
      </p:sp>
      <p:sp>
        <p:nvSpPr>
          <p:cNvPr id="11" name="Pladsholder til sidefod 10">
            <a:extLst>
              <a:ext uri="{FF2B5EF4-FFF2-40B4-BE49-F238E27FC236}">
                <a16:creationId xmlns:a16="http://schemas.microsoft.com/office/drawing/2014/main" id="{A29B5240-8D55-E294-932C-E33FA9A3B5AC}"/>
              </a:ext>
            </a:extLst>
          </p:cNvPr>
          <p:cNvSpPr>
            <a:spLocks noGrp="1"/>
          </p:cNvSpPr>
          <p:nvPr>
            <p:ph type="ftr" sz="quarter" idx="12"/>
          </p:nvPr>
        </p:nvSpPr>
        <p:spPr/>
        <p:txBody>
          <a:bodyPr/>
          <a:lstStyle/>
          <a:p>
            <a:r>
              <a:rPr lang="en-GB"/>
              <a:t>© ALEXANDRA INST</a:t>
            </a:r>
            <a:r>
              <a:rPr lang="en-GB">
                <a:solidFill>
                  <a:schemeClr val="accent3"/>
                </a:solidFill>
              </a:rPr>
              <a:t>IT</a:t>
            </a:r>
            <a:r>
              <a:rPr lang="en-GB"/>
              <a:t>UTTET</a:t>
            </a:r>
            <a:endParaRPr lang="en-GB" dirty="0"/>
          </a:p>
        </p:txBody>
      </p:sp>
      <p:sp>
        <p:nvSpPr>
          <p:cNvPr id="13" name="Pladsholder til slidenummer 12">
            <a:extLst>
              <a:ext uri="{FF2B5EF4-FFF2-40B4-BE49-F238E27FC236}">
                <a16:creationId xmlns:a16="http://schemas.microsoft.com/office/drawing/2014/main" id="{5E4341C0-49C3-7B86-12E9-938EE4813FD7}"/>
              </a:ext>
            </a:extLst>
          </p:cNvPr>
          <p:cNvSpPr>
            <a:spLocks noGrp="1"/>
          </p:cNvSpPr>
          <p:nvPr>
            <p:ph type="sldNum" sz="quarter" idx="13"/>
          </p:nvPr>
        </p:nvSpPr>
        <p:spPr/>
        <p:txBody>
          <a:bodyPr/>
          <a:lstStyle/>
          <a:p>
            <a:fld id="{06AC9228-041E-BE4C-A177-9A7A550E9A48}" type="slidenum">
              <a:rPr lang="en-GB" smtClean="0"/>
              <a:pPr/>
              <a:t>‹nr.›</a:t>
            </a:fld>
            <a:endParaRPr lang="en-GB" dirty="0"/>
          </a:p>
        </p:txBody>
      </p:sp>
    </p:spTree>
    <p:extLst>
      <p:ext uri="{BB962C8B-B14F-4D97-AF65-F5344CB8AC3E}">
        <p14:creationId xmlns:p14="http://schemas.microsoft.com/office/powerpoint/2010/main" val="10537966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Mørkegrå mellemside 2">
    <p:bg>
      <p:bgPr>
        <a:solidFill>
          <a:srgbClr val="343434"/>
        </a:solidFill>
        <a:effectLst/>
      </p:bgPr>
    </p:bg>
    <p:spTree>
      <p:nvGrpSpPr>
        <p:cNvPr id="1" name=""/>
        <p:cNvGrpSpPr/>
        <p:nvPr/>
      </p:nvGrpSpPr>
      <p:grpSpPr>
        <a:xfrm>
          <a:off x="0" y="0"/>
          <a:ext cx="0" cy="0"/>
          <a:chOff x="0" y="0"/>
          <a:chExt cx="0" cy="0"/>
        </a:xfrm>
      </p:grpSpPr>
      <p:sp>
        <p:nvSpPr>
          <p:cNvPr id="10" name="Titel 1">
            <a:extLst>
              <a:ext uri="{FF2B5EF4-FFF2-40B4-BE49-F238E27FC236}">
                <a16:creationId xmlns:a16="http://schemas.microsoft.com/office/drawing/2014/main" id="{123F55A5-2250-9447-983C-563966C7146D}"/>
              </a:ext>
            </a:extLst>
          </p:cNvPr>
          <p:cNvSpPr>
            <a:spLocks noGrp="1"/>
          </p:cNvSpPr>
          <p:nvPr>
            <p:ph type="title" hasCustomPrompt="1"/>
          </p:nvPr>
        </p:nvSpPr>
        <p:spPr>
          <a:xfrm>
            <a:off x="1439999" y="1800000"/>
            <a:ext cx="7920000" cy="1477328"/>
          </a:xfrm>
          <a:prstGeom prst="rect">
            <a:avLst/>
          </a:prstGeom>
        </p:spPr>
        <p:txBody>
          <a:bodyPr/>
          <a:lstStyle>
            <a:lvl1pPr>
              <a:defRPr sz="4800" cap="none" baseline="0">
                <a:solidFill>
                  <a:schemeClr val="bg1"/>
                </a:solidFill>
              </a:defRPr>
            </a:lvl1pPr>
          </a:lstStyle>
          <a:p>
            <a:r>
              <a:rPr lang="da-DK" noProof="0" dirty="0"/>
              <a:t>Klik for at redigere i masteren</a:t>
            </a:r>
          </a:p>
        </p:txBody>
      </p:sp>
      <p:pic>
        <p:nvPicPr>
          <p:cNvPr id="2" name="Billede 1">
            <a:extLst>
              <a:ext uri="{FF2B5EF4-FFF2-40B4-BE49-F238E27FC236}">
                <a16:creationId xmlns:a16="http://schemas.microsoft.com/office/drawing/2014/main" id="{564126CF-B12D-B644-F5D7-CF6556E3B51A}"/>
              </a:ext>
            </a:extLst>
          </p:cNvPr>
          <p:cNvPicPr>
            <a:picLocks noChangeAspect="1"/>
          </p:cNvPicPr>
          <p:nvPr userDrawn="1"/>
        </p:nvPicPr>
        <p:blipFill>
          <a:blip r:embed="rId2"/>
          <a:stretch>
            <a:fillRect/>
          </a:stretch>
        </p:blipFill>
        <p:spPr>
          <a:xfrm>
            <a:off x="0" y="0"/>
            <a:ext cx="1168400" cy="2400300"/>
          </a:xfrm>
          <a:prstGeom prst="rect">
            <a:avLst/>
          </a:prstGeom>
        </p:spPr>
      </p:pic>
    </p:spTree>
    <p:extLst>
      <p:ext uri="{BB962C8B-B14F-4D97-AF65-F5344CB8AC3E}">
        <p14:creationId xmlns:p14="http://schemas.microsoft.com/office/powerpoint/2010/main" val="30596722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Blå mellemside 1">
    <p:bg>
      <p:bgPr>
        <a:solidFill>
          <a:srgbClr val="15475E"/>
        </a:solidFill>
        <a:effectLst/>
      </p:bgPr>
    </p:bg>
    <p:spTree>
      <p:nvGrpSpPr>
        <p:cNvPr id="1" name=""/>
        <p:cNvGrpSpPr/>
        <p:nvPr/>
      </p:nvGrpSpPr>
      <p:grpSpPr>
        <a:xfrm>
          <a:off x="0" y="0"/>
          <a:ext cx="0" cy="0"/>
          <a:chOff x="0" y="0"/>
          <a:chExt cx="0" cy="0"/>
        </a:xfrm>
      </p:grpSpPr>
      <p:sp>
        <p:nvSpPr>
          <p:cNvPr id="19" name="Title Placeholder 4">
            <a:extLst>
              <a:ext uri="{FF2B5EF4-FFF2-40B4-BE49-F238E27FC236}">
                <a16:creationId xmlns:a16="http://schemas.microsoft.com/office/drawing/2014/main" id="{5D42539C-BC2B-874A-B803-8EE6FC932BA9}"/>
              </a:ext>
            </a:extLst>
          </p:cNvPr>
          <p:cNvSpPr>
            <a:spLocks noGrp="1"/>
          </p:cNvSpPr>
          <p:nvPr>
            <p:ph type="title" hasCustomPrompt="1"/>
          </p:nvPr>
        </p:nvSpPr>
        <p:spPr>
          <a:xfrm>
            <a:off x="5952707" y="1800000"/>
            <a:ext cx="5825311" cy="1107996"/>
          </a:xfrm>
          <a:prstGeom prst="rect">
            <a:avLst/>
          </a:prstGeom>
        </p:spPr>
        <p:txBody>
          <a:bodyPr vert="horz" wrap="square" lIns="0" tIns="0" rIns="0" bIns="0" rtlCol="0" anchor="t" anchorCtr="0">
            <a:spAutoFit/>
          </a:bodyPr>
          <a:lstStyle>
            <a:lvl1pPr algn="l">
              <a:defRPr>
                <a:solidFill>
                  <a:schemeClr val="bg1"/>
                </a:solidFill>
              </a:defRPr>
            </a:lvl1pPr>
          </a:lstStyle>
          <a:p>
            <a:r>
              <a:rPr lang="da-DK" noProof="0" dirty="0"/>
              <a:t>Klik for at redigere i masteren</a:t>
            </a:r>
          </a:p>
        </p:txBody>
      </p:sp>
      <p:pic>
        <p:nvPicPr>
          <p:cNvPr id="2" name="Billede 1">
            <a:extLst>
              <a:ext uri="{FF2B5EF4-FFF2-40B4-BE49-F238E27FC236}">
                <a16:creationId xmlns:a16="http://schemas.microsoft.com/office/drawing/2014/main" id="{D90CD27B-2BF9-1B4A-5E3C-9DF9F826122F}"/>
              </a:ext>
            </a:extLst>
          </p:cNvPr>
          <p:cNvPicPr>
            <a:picLocks noChangeAspect="1"/>
          </p:cNvPicPr>
          <p:nvPr userDrawn="1"/>
        </p:nvPicPr>
        <p:blipFill>
          <a:blip r:embed="rId2">
            <a:alphaModFix/>
            <a:duotone>
              <a:schemeClr val="accent2">
                <a:shade val="45000"/>
                <a:satMod val="135000"/>
              </a:schemeClr>
              <a:prstClr val="white"/>
            </a:duotone>
          </a:blip>
          <a:stretch>
            <a:fillRect/>
          </a:stretch>
        </p:blipFill>
        <p:spPr>
          <a:xfrm>
            <a:off x="0" y="-1"/>
            <a:ext cx="3338286" cy="6858001"/>
          </a:xfrm>
          <a:prstGeom prst="rect">
            <a:avLst/>
          </a:prstGeom>
        </p:spPr>
      </p:pic>
    </p:spTree>
    <p:extLst>
      <p:ext uri="{BB962C8B-B14F-4D97-AF65-F5344CB8AC3E}">
        <p14:creationId xmlns:p14="http://schemas.microsoft.com/office/powerpoint/2010/main" val="27162755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Blå mellemside 2">
    <p:bg>
      <p:bgPr>
        <a:solidFill>
          <a:srgbClr val="15475E"/>
        </a:solidFill>
        <a:effectLst/>
      </p:bgPr>
    </p:bg>
    <p:spTree>
      <p:nvGrpSpPr>
        <p:cNvPr id="1" name=""/>
        <p:cNvGrpSpPr/>
        <p:nvPr/>
      </p:nvGrpSpPr>
      <p:grpSpPr>
        <a:xfrm>
          <a:off x="0" y="0"/>
          <a:ext cx="0" cy="0"/>
          <a:chOff x="0" y="0"/>
          <a:chExt cx="0" cy="0"/>
        </a:xfrm>
      </p:grpSpPr>
      <p:sp>
        <p:nvSpPr>
          <p:cNvPr id="3" name="Titel 1">
            <a:extLst>
              <a:ext uri="{FF2B5EF4-FFF2-40B4-BE49-F238E27FC236}">
                <a16:creationId xmlns:a16="http://schemas.microsoft.com/office/drawing/2014/main" id="{EDFBEEBD-1E10-C64A-9B2F-189B884F45BA}"/>
              </a:ext>
            </a:extLst>
          </p:cNvPr>
          <p:cNvSpPr>
            <a:spLocks noGrp="1"/>
          </p:cNvSpPr>
          <p:nvPr>
            <p:ph type="title" hasCustomPrompt="1"/>
          </p:nvPr>
        </p:nvSpPr>
        <p:spPr>
          <a:xfrm>
            <a:off x="1439999" y="1800000"/>
            <a:ext cx="7920000" cy="1477328"/>
          </a:xfrm>
          <a:prstGeom prst="rect">
            <a:avLst/>
          </a:prstGeom>
        </p:spPr>
        <p:txBody>
          <a:bodyPr/>
          <a:lstStyle>
            <a:lvl1pPr>
              <a:defRPr sz="4800" cap="none" baseline="0">
                <a:solidFill>
                  <a:schemeClr val="bg1"/>
                </a:solidFill>
              </a:defRPr>
            </a:lvl1pPr>
          </a:lstStyle>
          <a:p>
            <a:r>
              <a:rPr lang="da-DK" noProof="0" dirty="0"/>
              <a:t>Klik for at redigere i masteren</a:t>
            </a:r>
            <a:endParaRPr lang="da-DK" dirty="0"/>
          </a:p>
        </p:txBody>
      </p:sp>
      <p:pic>
        <p:nvPicPr>
          <p:cNvPr id="2" name="Billede 1">
            <a:extLst>
              <a:ext uri="{FF2B5EF4-FFF2-40B4-BE49-F238E27FC236}">
                <a16:creationId xmlns:a16="http://schemas.microsoft.com/office/drawing/2014/main" id="{F49F8D58-1194-068C-9F13-E601D928DEDD}"/>
              </a:ext>
            </a:extLst>
          </p:cNvPr>
          <p:cNvPicPr>
            <a:picLocks noChangeAspect="1"/>
          </p:cNvPicPr>
          <p:nvPr userDrawn="1"/>
        </p:nvPicPr>
        <p:blipFill>
          <a:blip r:embed="rId2">
            <a:duotone>
              <a:schemeClr val="accent2">
                <a:shade val="45000"/>
                <a:satMod val="135000"/>
              </a:schemeClr>
              <a:prstClr val="white"/>
            </a:duotone>
          </a:blip>
          <a:stretch>
            <a:fillRect/>
          </a:stretch>
        </p:blipFill>
        <p:spPr>
          <a:xfrm>
            <a:off x="0" y="0"/>
            <a:ext cx="1168400" cy="2400300"/>
          </a:xfrm>
          <a:prstGeom prst="rect">
            <a:avLst/>
          </a:prstGeom>
        </p:spPr>
      </p:pic>
    </p:spTree>
    <p:extLst>
      <p:ext uri="{BB962C8B-B14F-4D97-AF65-F5344CB8AC3E}">
        <p14:creationId xmlns:p14="http://schemas.microsoft.com/office/powerpoint/2010/main" val="224167781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Lys blå mellemside 1">
    <p:bg>
      <p:bgPr>
        <a:solidFill>
          <a:srgbClr val="2B6B8B"/>
        </a:solidFill>
        <a:effectLst/>
      </p:bgPr>
    </p:bg>
    <p:spTree>
      <p:nvGrpSpPr>
        <p:cNvPr id="1" name=""/>
        <p:cNvGrpSpPr/>
        <p:nvPr/>
      </p:nvGrpSpPr>
      <p:grpSpPr>
        <a:xfrm>
          <a:off x="0" y="0"/>
          <a:ext cx="0" cy="0"/>
          <a:chOff x="0" y="0"/>
          <a:chExt cx="0" cy="0"/>
        </a:xfrm>
      </p:grpSpPr>
      <p:sp>
        <p:nvSpPr>
          <p:cNvPr id="19" name="Title Placeholder 4">
            <a:extLst>
              <a:ext uri="{FF2B5EF4-FFF2-40B4-BE49-F238E27FC236}">
                <a16:creationId xmlns:a16="http://schemas.microsoft.com/office/drawing/2014/main" id="{5D42539C-BC2B-874A-B803-8EE6FC932BA9}"/>
              </a:ext>
            </a:extLst>
          </p:cNvPr>
          <p:cNvSpPr>
            <a:spLocks noGrp="1"/>
          </p:cNvSpPr>
          <p:nvPr>
            <p:ph type="title" hasCustomPrompt="1"/>
          </p:nvPr>
        </p:nvSpPr>
        <p:spPr>
          <a:xfrm>
            <a:off x="5952707" y="1800000"/>
            <a:ext cx="5825311" cy="1107996"/>
          </a:xfrm>
          <a:prstGeom prst="rect">
            <a:avLst/>
          </a:prstGeom>
        </p:spPr>
        <p:txBody>
          <a:bodyPr vert="horz" wrap="square" lIns="0" tIns="0" rIns="0" bIns="0" rtlCol="0" anchor="t" anchorCtr="0">
            <a:spAutoFit/>
          </a:bodyPr>
          <a:lstStyle>
            <a:lvl1pPr algn="l">
              <a:defRPr>
                <a:solidFill>
                  <a:schemeClr val="bg1"/>
                </a:solidFill>
              </a:defRPr>
            </a:lvl1pPr>
          </a:lstStyle>
          <a:p>
            <a:r>
              <a:rPr lang="da-DK" noProof="0" dirty="0"/>
              <a:t>Klik for at redigere i masteren</a:t>
            </a:r>
          </a:p>
        </p:txBody>
      </p:sp>
      <p:pic>
        <p:nvPicPr>
          <p:cNvPr id="2" name="Billede 1">
            <a:extLst>
              <a:ext uri="{FF2B5EF4-FFF2-40B4-BE49-F238E27FC236}">
                <a16:creationId xmlns:a16="http://schemas.microsoft.com/office/drawing/2014/main" id="{EDE9AEF0-569E-4407-B106-D5090607F094}"/>
              </a:ext>
            </a:extLst>
          </p:cNvPr>
          <p:cNvPicPr>
            <a:picLocks noChangeAspect="1"/>
          </p:cNvPicPr>
          <p:nvPr userDrawn="1"/>
        </p:nvPicPr>
        <p:blipFill>
          <a:blip r:embed="rId2">
            <a:alphaModFix/>
            <a:duotone>
              <a:schemeClr val="accent2">
                <a:shade val="45000"/>
                <a:satMod val="135000"/>
              </a:schemeClr>
              <a:prstClr val="white"/>
            </a:duotone>
          </a:blip>
          <a:stretch>
            <a:fillRect/>
          </a:stretch>
        </p:blipFill>
        <p:spPr>
          <a:xfrm>
            <a:off x="0" y="-1"/>
            <a:ext cx="3338286" cy="6858001"/>
          </a:xfrm>
          <a:prstGeom prst="rect">
            <a:avLst/>
          </a:prstGeom>
        </p:spPr>
      </p:pic>
    </p:spTree>
    <p:extLst>
      <p:ext uri="{BB962C8B-B14F-4D97-AF65-F5344CB8AC3E}">
        <p14:creationId xmlns:p14="http://schemas.microsoft.com/office/powerpoint/2010/main" val="272671375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Lysblå mellemside 2">
    <p:bg>
      <p:bgPr>
        <a:solidFill>
          <a:srgbClr val="2B6B8B"/>
        </a:solidFill>
        <a:effectLst/>
      </p:bgPr>
    </p:bg>
    <p:spTree>
      <p:nvGrpSpPr>
        <p:cNvPr id="1" name=""/>
        <p:cNvGrpSpPr/>
        <p:nvPr/>
      </p:nvGrpSpPr>
      <p:grpSpPr>
        <a:xfrm>
          <a:off x="0" y="0"/>
          <a:ext cx="0" cy="0"/>
          <a:chOff x="0" y="0"/>
          <a:chExt cx="0" cy="0"/>
        </a:xfrm>
      </p:grpSpPr>
      <p:sp>
        <p:nvSpPr>
          <p:cNvPr id="3" name="Titel 1">
            <a:extLst>
              <a:ext uri="{FF2B5EF4-FFF2-40B4-BE49-F238E27FC236}">
                <a16:creationId xmlns:a16="http://schemas.microsoft.com/office/drawing/2014/main" id="{EDFBEEBD-1E10-C64A-9B2F-189B884F45BA}"/>
              </a:ext>
            </a:extLst>
          </p:cNvPr>
          <p:cNvSpPr>
            <a:spLocks noGrp="1"/>
          </p:cNvSpPr>
          <p:nvPr>
            <p:ph type="title" hasCustomPrompt="1"/>
          </p:nvPr>
        </p:nvSpPr>
        <p:spPr>
          <a:xfrm>
            <a:off x="1439999" y="1800000"/>
            <a:ext cx="7920000" cy="1477328"/>
          </a:xfrm>
          <a:prstGeom prst="rect">
            <a:avLst/>
          </a:prstGeom>
        </p:spPr>
        <p:txBody>
          <a:bodyPr/>
          <a:lstStyle>
            <a:lvl1pPr>
              <a:defRPr sz="4800" cap="none" baseline="0">
                <a:solidFill>
                  <a:schemeClr val="bg1"/>
                </a:solidFill>
              </a:defRPr>
            </a:lvl1pPr>
          </a:lstStyle>
          <a:p>
            <a:r>
              <a:rPr lang="da-DK" noProof="0" dirty="0"/>
              <a:t>Klik for at redigere i masteren</a:t>
            </a:r>
            <a:endParaRPr lang="da-DK" dirty="0"/>
          </a:p>
        </p:txBody>
      </p:sp>
      <p:pic>
        <p:nvPicPr>
          <p:cNvPr id="2" name="Billede 1">
            <a:extLst>
              <a:ext uri="{FF2B5EF4-FFF2-40B4-BE49-F238E27FC236}">
                <a16:creationId xmlns:a16="http://schemas.microsoft.com/office/drawing/2014/main" id="{8EA1FC49-4426-FBBE-ABEA-ABAA2BB97B88}"/>
              </a:ext>
            </a:extLst>
          </p:cNvPr>
          <p:cNvPicPr>
            <a:picLocks noChangeAspect="1"/>
          </p:cNvPicPr>
          <p:nvPr userDrawn="1"/>
        </p:nvPicPr>
        <p:blipFill>
          <a:blip r:embed="rId2">
            <a:duotone>
              <a:schemeClr val="accent2">
                <a:shade val="45000"/>
                <a:satMod val="135000"/>
              </a:schemeClr>
              <a:prstClr val="white"/>
            </a:duotone>
          </a:blip>
          <a:stretch>
            <a:fillRect/>
          </a:stretch>
        </p:blipFill>
        <p:spPr>
          <a:xfrm>
            <a:off x="0" y="0"/>
            <a:ext cx="1168400" cy="2400300"/>
          </a:xfrm>
          <a:prstGeom prst="rect">
            <a:avLst/>
          </a:prstGeom>
        </p:spPr>
      </p:pic>
    </p:spTree>
    <p:extLst>
      <p:ext uri="{BB962C8B-B14F-4D97-AF65-F5344CB8AC3E}">
        <p14:creationId xmlns:p14="http://schemas.microsoft.com/office/powerpoint/2010/main" val="340039602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_Kontaktside">
    <p:spTree>
      <p:nvGrpSpPr>
        <p:cNvPr id="1" name=""/>
        <p:cNvGrpSpPr/>
        <p:nvPr/>
      </p:nvGrpSpPr>
      <p:grpSpPr>
        <a:xfrm>
          <a:off x="0" y="0"/>
          <a:ext cx="0" cy="0"/>
          <a:chOff x="0" y="0"/>
          <a:chExt cx="0" cy="0"/>
        </a:xfrm>
      </p:grpSpPr>
      <p:sp>
        <p:nvSpPr>
          <p:cNvPr id="2" name="Dokument 1">
            <a:extLst>
              <a:ext uri="{FF2B5EF4-FFF2-40B4-BE49-F238E27FC236}">
                <a16:creationId xmlns:a16="http://schemas.microsoft.com/office/drawing/2014/main" id="{5FF55FCC-7345-691B-2AEE-051CBC51B461}"/>
              </a:ext>
            </a:extLst>
          </p:cNvPr>
          <p:cNvSpPr/>
          <p:nvPr userDrawn="1"/>
        </p:nvSpPr>
        <p:spPr>
          <a:xfrm rot="10800000">
            <a:off x="0" y="2865119"/>
            <a:ext cx="12192000" cy="4009275"/>
          </a:xfrm>
          <a:prstGeom prst="flowChartDocument">
            <a:avLst/>
          </a:prstGeom>
          <a:solidFill>
            <a:srgbClr val="15475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3" name="Titel 1">
            <a:extLst>
              <a:ext uri="{FF2B5EF4-FFF2-40B4-BE49-F238E27FC236}">
                <a16:creationId xmlns:a16="http://schemas.microsoft.com/office/drawing/2014/main" id="{EDFBEEBD-1E10-C64A-9B2F-189B884F45BA}"/>
              </a:ext>
            </a:extLst>
          </p:cNvPr>
          <p:cNvSpPr>
            <a:spLocks noGrp="1"/>
          </p:cNvSpPr>
          <p:nvPr>
            <p:ph type="title" hasCustomPrompt="1"/>
          </p:nvPr>
        </p:nvSpPr>
        <p:spPr>
          <a:xfrm>
            <a:off x="1439999" y="1800000"/>
            <a:ext cx="7920000" cy="1477328"/>
          </a:xfrm>
          <a:prstGeom prst="rect">
            <a:avLst/>
          </a:prstGeom>
        </p:spPr>
        <p:txBody>
          <a:bodyPr/>
          <a:lstStyle>
            <a:lvl1pPr>
              <a:defRPr sz="4800" cap="none" baseline="0">
                <a:solidFill>
                  <a:srgbClr val="BF5D2B"/>
                </a:solidFill>
              </a:defRPr>
            </a:lvl1pPr>
          </a:lstStyle>
          <a:p>
            <a:r>
              <a:rPr lang="da-DK" noProof="0" dirty="0"/>
              <a:t>Klik for at redigere i masteren</a:t>
            </a:r>
            <a:endParaRPr lang="da-DK" dirty="0"/>
          </a:p>
        </p:txBody>
      </p:sp>
      <p:sp>
        <p:nvSpPr>
          <p:cNvPr id="9" name="Pladsholder til tekst 3">
            <a:extLst>
              <a:ext uri="{FF2B5EF4-FFF2-40B4-BE49-F238E27FC236}">
                <a16:creationId xmlns:a16="http://schemas.microsoft.com/office/drawing/2014/main" id="{63282B2D-EDC0-1744-AB89-A09556139BE1}"/>
              </a:ext>
            </a:extLst>
          </p:cNvPr>
          <p:cNvSpPr>
            <a:spLocks noGrp="1"/>
          </p:cNvSpPr>
          <p:nvPr>
            <p:ph type="body" sz="quarter" idx="10"/>
          </p:nvPr>
        </p:nvSpPr>
        <p:spPr>
          <a:xfrm>
            <a:off x="1438276" y="3646030"/>
            <a:ext cx="3744000" cy="2153971"/>
          </a:xfrm>
        </p:spPr>
        <p:txBody>
          <a:bodyPr/>
          <a:lstStyle>
            <a:lvl1pPr marL="0" indent="0">
              <a:spcBef>
                <a:spcPts val="0"/>
              </a:spcBef>
              <a:spcAft>
                <a:spcPts val="0"/>
              </a:spcAft>
              <a:buFontTx/>
              <a:buNone/>
              <a:defRPr sz="1600">
                <a:solidFill>
                  <a:schemeClr val="bg1"/>
                </a:solidFill>
              </a:defRPr>
            </a:lvl1pPr>
            <a:lvl2pPr marL="0" indent="0">
              <a:buFontTx/>
              <a:buNone/>
              <a:defRPr sz="1400">
                <a:solidFill>
                  <a:schemeClr val="bg1"/>
                </a:solidFill>
              </a:defRPr>
            </a:lvl2pPr>
            <a:lvl3pPr marL="358775" indent="0">
              <a:buFontTx/>
              <a:buNone/>
              <a:defRPr sz="1400">
                <a:solidFill>
                  <a:schemeClr val="bg1"/>
                </a:solidFill>
              </a:defRPr>
            </a:lvl3pPr>
            <a:lvl4pPr marL="717550" indent="0">
              <a:buFontTx/>
              <a:buNone/>
              <a:defRPr sz="1400">
                <a:solidFill>
                  <a:schemeClr val="bg1"/>
                </a:solidFill>
              </a:defRPr>
            </a:lvl4pPr>
            <a:lvl5pPr>
              <a:buFontTx/>
              <a:buNone/>
              <a:defRPr sz="1400">
                <a:solidFill>
                  <a:schemeClr val="bg1"/>
                </a:solidFill>
              </a:defRPr>
            </a:lvl5pPr>
          </a:lstStyle>
          <a:p>
            <a:pPr lvl="0"/>
            <a:r>
              <a:rPr lang="da-DK"/>
              <a:t>Klik for at redigere teksttypografierne i masteren</a:t>
            </a:r>
          </a:p>
        </p:txBody>
      </p:sp>
      <p:sp>
        <p:nvSpPr>
          <p:cNvPr id="11" name="Pladsholder til tekst 3">
            <a:extLst>
              <a:ext uri="{FF2B5EF4-FFF2-40B4-BE49-F238E27FC236}">
                <a16:creationId xmlns:a16="http://schemas.microsoft.com/office/drawing/2014/main" id="{D9306688-7C4E-E347-974F-A4462CC48B1C}"/>
              </a:ext>
            </a:extLst>
          </p:cNvPr>
          <p:cNvSpPr>
            <a:spLocks noGrp="1"/>
          </p:cNvSpPr>
          <p:nvPr>
            <p:ph type="body" sz="quarter" idx="11"/>
          </p:nvPr>
        </p:nvSpPr>
        <p:spPr>
          <a:xfrm>
            <a:off x="7260995" y="3646030"/>
            <a:ext cx="3744000" cy="2153971"/>
          </a:xfrm>
        </p:spPr>
        <p:txBody>
          <a:bodyPr/>
          <a:lstStyle>
            <a:lvl1pPr marL="0" indent="0">
              <a:spcBef>
                <a:spcPts val="0"/>
              </a:spcBef>
              <a:spcAft>
                <a:spcPts val="0"/>
              </a:spcAft>
              <a:buFontTx/>
              <a:buNone/>
              <a:defRPr sz="1600">
                <a:solidFill>
                  <a:schemeClr val="bg1"/>
                </a:solidFill>
              </a:defRPr>
            </a:lvl1pPr>
            <a:lvl2pPr marL="0" indent="0">
              <a:buFontTx/>
              <a:buNone/>
              <a:defRPr sz="1400">
                <a:solidFill>
                  <a:schemeClr val="bg1"/>
                </a:solidFill>
              </a:defRPr>
            </a:lvl2pPr>
            <a:lvl3pPr marL="358775" indent="0">
              <a:buFontTx/>
              <a:buNone/>
              <a:defRPr sz="1400">
                <a:solidFill>
                  <a:schemeClr val="bg1"/>
                </a:solidFill>
              </a:defRPr>
            </a:lvl3pPr>
            <a:lvl4pPr marL="717550" indent="0">
              <a:buFontTx/>
              <a:buNone/>
              <a:defRPr sz="1400">
                <a:solidFill>
                  <a:schemeClr val="bg1"/>
                </a:solidFill>
              </a:defRPr>
            </a:lvl4pPr>
            <a:lvl5pPr>
              <a:buFontTx/>
              <a:buNone/>
              <a:defRPr sz="1400">
                <a:solidFill>
                  <a:schemeClr val="bg1"/>
                </a:solidFill>
              </a:defRPr>
            </a:lvl5pPr>
          </a:lstStyle>
          <a:p>
            <a:pPr lvl="0"/>
            <a:r>
              <a:rPr lang="da-DK"/>
              <a:t>Klik for at redigere teksttypografierne i masteren</a:t>
            </a:r>
          </a:p>
        </p:txBody>
      </p:sp>
      <p:pic>
        <p:nvPicPr>
          <p:cNvPr id="21" name="Billede 20">
            <a:extLst>
              <a:ext uri="{FF2B5EF4-FFF2-40B4-BE49-F238E27FC236}">
                <a16:creationId xmlns:a16="http://schemas.microsoft.com/office/drawing/2014/main" id="{AA8B83D0-C17B-C71B-3C60-F8907A4E5080}"/>
              </a:ext>
            </a:extLst>
          </p:cNvPr>
          <p:cNvPicPr>
            <a:picLocks noChangeAspect="1"/>
          </p:cNvPicPr>
          <p:nvPr userDrawn="1"/>
        </p:nvPicPr>
        <p:blipFill>
          <a:blip r:embed="rId2"/>
          <a:stretch>
            <a:fillRect/>
          </a:stretch>
        </p:blipFill>
        <p:spPr>
          <a:xfrm>
            <a:off x="1439999" y="6268659"/>
            <a:ext cx="3852000" cy="235957"/>
          </a:xfrm>
          <a:prstGeom prst="rect">
            <a:avLst/>
          </a:prstGeom>
        </p:spPr>
      </p:pic>
    </p:spTree>
    <p:extLst>
      <p:ext uri="{BB962C8B-B14F-4D97-AF65-F5344CB8AC3E}">
        <p14:creationId xmlns:p14="http://schemas.microsoft.com/office/powerpoint/2010/main" val="147182205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Kontaktside 2">
    <p:bg>
      <p:bgPr>
        <a:solidFill>
          <a:srgbClr val="15475E"/>
        </a:solidFill>
        <a:effectLst/>
      </p:bgPr>
    </p:bg>
    <p:spTree>
      <p:nvGrpSpPr>
        <p:cNvPr id="1" name=""/>
        <p:cNvGrpSpPr/>
        <p:nvPr/>
      </p:nvGrpSpPr>
      <p:grpSpPr>
        <a:xfrm>
          <a:off x="0" y="0"/>
          <a:ext cx="0" cy="0"/>
          <a:chOff x="0" y="0"/>
          <a:chExt cx="0" cy="0"/>
        </a:xfrm>
      </p:grpSpPr>
      <p:sp>
        <p:nvSpPr>
          <p:cNvPr id="3" name="Titel 1">
            <a:extLst>
              <a:ext uri="{FF2B5EF4-FFF2-40B4-BE49-F238E27FC236}">
                <a16:creationId xmlns:a16="http://schemas.microsoft.com/office/drawing/2014/main" id="{EDFBEEBD-1E10-C64A-9B2F-189B884F45BA}"/>
              </a:ext>
            </a:extLst>
          </p:cNvPr>
          <p:cNvSpPr>
            <a:spLocks noGrp="1"/>
          </p:cNvSpPr>
          <p:nvPr>
            <p:ph type="title" hasCustomPrompt="1"/>
          </p:nvPr>
        </p:nvSpPr>
        <p:spPr>
          <a:xfrm>
            <a:off x="1439999" y="1800000"/>
            <a:ext cx="7920000" cy="1477328"/>
          </a:xfrm>
          <a:prstGeom prst="rect">
            <a:avLst/>
          </a:prstGeom>
        </p:spPr>
        <p:txBody>
          <a:bodyPr/>
          <a:lstStyle>
            <a:lvl1pPr>
              <a:defRPr sz="4800" cap="none" baseline="0">
                <a:solidFill>
                  <a:schemeClr val="bg1"/>
                </a:solidFill>
              </a:defRPr>
            </a:lvl1pPr>
          </a:lstStyle>
          <a:p>
            <a:r>
              <a:rPr lang="da-DK" noProof="0" dirty="0"/>
              <a:t>Klik for at redigere i masteren</a:t>
            </a:r>
            <a:endParaRPr lang="da-DK" dirty="0"/>
          </a:p>
        </p:txBody>
      </p:sp>
      <p:pic>
        <p:nvPicPr>
          <p:cNvPr id="2" name="Billede 1">
            <a:extLst>
              <a:ext uri="{FF2B5EF4-FFF2-40B4-BE49-F238E27FC236}">
                <a16:creationId xmlns:a16="http://schemas.microsoft.com/office/drawing/2014/main" id="{F49F8D58-1194-068C-9F13-E601D928DEDD}"/>
              </a:ext>
            </a:extLst>
          </p:cNvPr>
          <p:cNvPicPr>
            <a:picLocks noChangeAspect="1"/>
          </p:cNvPicPr>
          <p:nvPr userDrawn="1"/>
        </p:nvPicPr>
        <p:blipFill>
          <a:blip r:embed="rId2">
            <a:duotone>
              <a:schemeClr val="accent2">
                <a:shade val="45000"/>
                <a:satMod val="135000"/>
              </a:schemeClr>
              <a:prstClr val="white"/>
            </a:duotone>
          </a:blip>
          <a:stretch>
            <a:fillRect/>
          </a:stretch>
        </p:blipFill>
        <p:spPr>
          <a:xfrm>
            <a:off x="0" y="0"/>
            <a:ext cx="1168400" cy="2400300"/>
          </a:xfrm>
          <a:prstGeom prst="rect">
            <a:avLst/>
          </a:prstGeom>
        </p:spPr>
      </p:pic>
      <p:sp>
        <p:nvSpPr>
          <p:cNvPr id="5" name="Pladsholder til indhold 4">
            <a:extLst>
              <a:ext uri="{FF2B5EF4-FFF2-40B4-BE49-F238E27FC236}">
                <a16:creationId xmlns:a16="http://schemas.microsoft.com/office/drawing/2014/main" id="{2FE7B58A-3104-E532-AC1A-24DA39D6127B}"/>
              </a:ext>
            </a:extLst>
          </p:cNvPr>
          <p:cNvSpPr>
            <a:spLocks noGrp="1"/>
          </p:cNvSpPr>
          <p:nvPr>
            <p:ph sz="quarter" idx="10"/>
          </p:nvPr>
        </p:nvSpPr>
        <p:spPr>
          <a:xfrm>
            <a:off x="1438275" y="3960000"/>
            <a:ext cx="7921625" cy="735013"/>
          </a:xfrm>
        </p:spPr>
        <p:txBody>
          <a:bodyPr/>
          <a:lstStyle>
            <a:lvl1pPr marL="0" indent="0">
              <a:buFontTx/>
              <a:buNone/>
              <a:defRPr sz="1800">
                <a:solidFill>
                  <a:schemeClr val="bg1"/>
                </a:solidFill>
              </a:defRPr>
            </a:lvl1pPr>
            <a:lvl2pPr marL="0" indent="0">
              <a:buFontTx/>
              <a:buNone/>
              <a:defRPr>
                <a:solidFill>
                  <a:schemeClr val="bg1"/>
                </a:solidFill>
              </a:defRPr>
            </a:lvl2pPr>
            <a:lvl3pPr marL="361225" indent="0">
              <a:buFontTx/>
              <a:buNone/>
              <a:defRPr>
                <a:solidFill>
                  <a:schemeClr val="bg1"/>
                </a:solidFill>
              </a:defRPr>
            </a:lvl3pPr>
            <a:lvl4pPr marL="720000" indent="0">
              <a:buFontTx/>
              <a:buNone/>
              <a:defRPr>
                <a:solidFill>
                  <a:schemeClr val="bg1"/>
                </a:solidFill>
              </a:defRPr>
            </a:lvl4pPr>
            <a:lvl5pPr>
              <a:buFontTx/>
              <a:buNone/>
              <a:defRPr>
                <a:solidFill>
                  <a:schemeClr val="bg1"/>
                </a:solidFill>
              </a:defRPr>
            </a:lvl5pPr>
          </a:lstStyle>
          <a:p>
            <a:pPr lvl="0"/>
            <a:r>
              <a:rPr lang="da-DK" noProof="0" dirty="0"/>
              <a:t>Klik for at redigere teksttypografierne i masteren</a:t>
            </a:r>
          </a:p>
        </p:txBody>
      </p:sp>
      <p:pic>
        <p:nvPicPr>
          <p:cNvPr id="4" name="Billede 3">
            <a:extLst>
              <a:ext uri="{FF2B5EF4-FFF2-40B4-BE49-F238E27FC236}">
                <a16:creationId xmlns:a16="http://schemas.microsoft.com/office/drawing/2014/main" id="{22DDEBE1-0CC5-31A6-3207-69FAB673F703}"/>
              </a:ext>
            </a:extLst>
          </p:cNvPr>
          <p:cNvPicPr>
            <a:picLocks noChangeAspect="1"/>
          </p:cNvPicPr>
          <p:nvPr userDrawn="1"/>
        </p:nvPicPr>
        <p:blipFill>
          <a:blip r:embed="rId3"/>
          <a:stretch>
            <a:fillRect/>
          </a:stretch>
        </p:blipFill>
        <p:spPr>
          <a:xfrm>
            <a:off x="9360000" y="5959493"/>
            <a:ext cx="2520000" cy="508032"/>
          </a:xfrm>
          <a:prstGeom prst="rect">
            <a:avLst/>
          </a:prstGeom>
        </p:spPr>
      </p:pic>
      <p:pic>
        <p:nvPicPr>
          <p:cNvPr id="7" name="Billede 6">
            <a:extLst>
              <a:ext uri="{FF2B5EF4-FFF2-40B4-BE49-F238E27FC236}">
                <a16:creationId xmlns:a16="http://schemas.microsoft.com/office/drawing/2014/main" id="{4E200919-ED2B-096C-73B0-DC5F31A99349}"/>
              </a:ext>
            </a:extLst>
          </p:cNvPr>
          <p:cNvPicPr>
            <a:picLocks noChangeAspect="1"/>
          </p:cNvPicPr>
          <p:nvPr userDrawn="1"/>
        </p:nvPicPr>
        <p:blipFill>
          <a:blip r:embed="rId4"/>
          <a:stretch>
            <a:fillRect/>
          </a:stretch>
        </p:blipFill>
        <p:spPr>
          <a:xfrm>
            <a:off x="1439999" y="6247493"/>
            <a:ext cx="3852000" cy="235957"/>
          </a:xfrm>
          <a:prstGeom prst="rect">
            <a:avLst/>
          </a:prstGeom>
        </p:spPr>
      </p:pic>
    </p:spTree>
    <p:extLst>
      <p:ext uri="{BB962C8B-B14F-4D97-AF65-F5344CB8AC3E}">
        <p14:creationId xmlns:p14="http://schemas.microsoft.com/office/powerpoint/2010/main" val="423881450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FORSIDE">
    <p:bg>
      <p:bgPr>
        <a:solidFill>
          <a:srgbClr val="15475E"/>
        </a:solidFill>
        <a:effectLst/>
      </p:bgPr>
    </p:bg>
    <p:spTree>
      <p:nvGrpSpPr>
        <p:cNvPr id="1" name=""/>
        <p:cNvGrpSpPr/>
        <p:nvPr/>
      </p:nvGrpSpPr>
      <p:grpSpPr>
        <a:xfrm>
          <a:off x="0" y="0"/>
          <a:ext cx="0" cy="0"/>
          <a:chOff x="0" y="0"/>
          <a:chExt cx="0" cy="0"/>
        </a:xfrm>
      </p:grpSpPr>
      <p:pic>
        <p:nvPicPr>
          <p:cNvPr id="2" name="Billede 1">
            <a:extLst>
              <a:ext uri="{FF2B5EF4-FFF2-40B4-BE49-F238E27FC236}">
                <a16:creationId xmlns:a16="http://schemas.microsoft.com/office/drawing/2014/main" id="{76194059-F8A7-9BF2-4F60-9F760EC83860}"/>
              </a:ext>
            </a:extLst>
          </p:cNvPr>
          <p:cNvPicPr>
            <a:picLocks noChangeAspect="1"/>
          </p:cNvPicPr>
          <p:nvPr userDrawn="1"/>
        </p:nvPicPr>
        <p:blipFill>
          <a:blip r:embed="rId2">
            <a:alphaModFix/>
            <a:duotone>
              <a:schemeClr val="accent2">
                <a:shade val="45000"/>
                <a:satMod val="135000"/>
              </a:schemeClr>
              <a:prstClr val="white"/>
            </a:duotone>
          </a:blip>
          <a:stretch>
            <a:fillRect/>
          </a:stretch>
        </p:blipFill>
        <p:spPr>
          <a:xfrm>
            <a:off x="0" y="-1"/>
            <a:ext cx="3338286" cy="6858001"/>
          </a:xfrm>
          <a:prstGeom prst="rect">
            <a:avLst/>
          </a:prstGeom>
        </p:spPr>
      </p:pic>
      <p:sp>
        <p:nvSpPr>
          <p:cNvPr id="9" name="Titel 4">
            <a:extLst>
              <a:ext uri="{FF2B5EF4-FFF2-40B4-BE49-F238E27FC236}">
                <a16:creationId xmlns:a16="http://schemas.microsoft.com/office/drawing/2014/main" id="{409FCA8D-9749-854C-AC35-14A1BE86987E}"/>
              </a:ext>
            </a:extLst>
          </p:cNvPr>
          <p:cNvSpPr>
            <a:spLocks noGrp="1"/>
          </p:cNvSpPr>
          <p:nvPr>
            <p:ph type="title" hasCustomPrompt="1"/>
          </p:nvPr>
        </p:nvSpPr>
        <p:spPr>
          <a:xfrm>
            <a:off x="1440000" y="1800000"/>
            <a:ext cx="7920000" cy="2492990"/>
          </a:xfrm>
          <a:prstGeom prst="rect">
            <a:avLst/>
          </a:prstGeom>
        </p:spPr>
        <p:txBody>
          <a:bodyPr wrap="square">
            <a:spAutoFit/>
          </a:bodyPr>
          <a:lstStyle>
            <a:lvl1pPr>
              <a:lnSpc>
                <a:spcPct val="100000"/>
              </a:lnSpc>
              <a:defRPr sz="5400" b="1" i="0" cap="all" baseline="0">
                <a:solidFill>
                  <a:schemeClr val="bg1"/>
                </a:solidFill>
                <a:latin typeface="Arial Black" panose="020B0604020202020204" pitchFamily="34" charset="0"/>
                <a:cs typeface="Arial Black" panose="020B0604020202020204" pitchFamily="34" charset="0"/>
              </a:defRPr>
            </a:lvl1pPr>
          </a:lstStyle>
          <a:p>
            <a:r>
              <a:rPr lang="da-DK" noProof="0" dirty="0"/>
              <a:t>Klik for at redigere i masteren</a:t>
            </a:r>
          </a:p>
        </p:txBody>
      </p:sp>
      <p:sp>
        <p:nvSpPr>
          <p:cNvPr id="10" name="Undertitel 2">
            <a:extLst>
              <a:ext uri="{FF2B5EF4-FFF2-40B4-BE49-F238E27FC236}">
                <a16:creationId xmlns:a16="http://schemas.microsoft.com/office/drawing/2014/main" id="{72872625-1661-5449-8659-BFA35B14FB32}"/>
              </a:ext>
            </a:extLst>
          </p:cNvPr>
          <p:cNvSpPr>
            <a:spLocks noGrp="1"/>
          </p:cNvSpPr>
          <p:nvPr>
            <p:ph type="subTitle" idx="1" hasCustomPrompt="1"/>
          </p:nvPr>
        </p:nvSpPr>
        <p:spPr>
          <a:xfrm>
            <a:off x="1440000" y="4320000"/>
            <a:ext cx="7920000" cy="635330"/>
          </a:xfrm>
        </p:spPr>
        <p:txBody>
          <a:bodyPr/>
          <a:lstStyle>
            <a:lvl1pPr marL="11113" indent="0" algn="l">
              <a:buNone/>
              <a:tabLst/>
              <a:defRPr sz="1800" cap="all"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noProof="0" dirty="0"/>
              <a:t>Klik for at redigere i masteren</a:t>
            </a:r>
          </a:p>
        </p:txBody>
      </p:sp>
      <p:sp>
        <p:nvSpPr>
          <p:cNvPr id="4" name="Text Placeholder 3">
            <a:extLst>
              <a:ext uri="{FF2B5EF4-FFF2-40B4-BE49-F238E27FC236}">
                <a16:creationId xmlns:a16="http://schemas.microsoft.com/office/drawing/2014/main" id="{7923E330-E0FE-054F-AA05-A7AC62954C75}"/>
              </a:ext>
            </a:extLst>
          </p:cNvPr>
          <p:cNvSpPr>
            <a:spLocks noGrp="1"/>
          </p:cNvSpPr>
          <p:nvPr>
            <p:ph type="body" sz="quarter" idx="10" hasCustomPrompt="1"/>
          </p:nvPr>
        </p:nvSpPr>
        <p:spPr>
          <a:xfrm>
            <a:off x="1440000" y="5040000"/>
            <a:ext cx="7920000" cy="455332"/>
          </a:xfrm>
        </p:spPr>
        <p:txBody>
          <a:bodyPr/>
          <a:lstStyle>
            <a:lvl1pPr>
              <a:buNone/>
              <a:defRPr sz="1400">
                <a:solidFill>
                  <a:schemeClr val="bg1"/>
                </a:solidFill>
              </a:defRPr>
            </a:lvl1pPr>
          </a:lstStyle>
          <a:p>
            <a:pPr lvl="0"/>
            <a:r>
              <a:rPr lang="da-DK" noProof="0" dirty="0"/>
              <a:t>Klik for at redigere i masteren</a:t>
            </a:r>
          </a:p>
        </p:txBody>
      </p:sp>
      <p:pic>
        <p:nvPicPr>
          <p:cNvPr id="5" name="Billede 4">
            <a:extLst>
              <a:ext uri="{FF2B5EF4-FFF2-40B4-BE49-F238E27FC236}">
                <a16:creationId xmlns:a16="http://schemas.microsoft.com/office/drawing/2014/main" id="{704828CE-0318-7DE7-D4A9-910BF84834CB}"/>
              </a:ext>
            </a:extLst>
          </p:cNvPr>
          <p:cNvPicPr>
            <a:picLocks noChangeAspect="1"/>
          </p:cNvPicPr>
          <p:nvPr userDrawn="1"/>
        </p:nvPicPr>
        <p:blipFill>
          <a:blip r:embed="rId3"/>
          <a:stretch>
            <a:fillRect/>
          </a:stretch>
        </p:blipFill>
        <p:spPr>
          <a:xfrm>
            <a:off x="9360000" y="5959493"/>
            <a:ext cx="2520000" cy="508032"/>
          </a:xfrm>
          <a:prstGeom prst="rect">
            <a:avLst/>
          </a:prstGeom>
        </p:spPr>
      </p:pic>
      <p:pic>
        <p:nvPicPr>
          <p:cNvPr id="6" name="Billede 5">
            <a:extLst>
              <a:ext uri="{FF2B5EF4-FFF2-40B4-BE49-F238E27FC236}">
                <a16:creationId xmlns:a16="http://schemas.microsoft.com/office/drawing/2014/main" id="{3CD8764B-C982-F918-5139-8B344FE326C8}"/>
              </a:ext>
            </a:extLst>
          </p:cNvPr>
          <p:cNvPicPr>
            <a:picLocks noChangeAspect="1"/>
          </p:cNvPicPr>
          <p:nvPr userDrawn="1"/>
        </p:nvPicPr>
        <p:blipFill>
          <a:blip r:embed="rId4"/>
          <a:stretch>
            <a:fillRect/>
          </a:stretch>
        </p:blipFill>
        <p:spPr>
          <a:xfrm>
            <a:off x="1439999" y="6247493"/>
            <a:ext cx="3852000" cy="235957"/>
          </a:xfrm>
          <a:prstGeom prst="rect">
            <a:avLst/>
          </a:prstGeom>
        </p:spPr>
      </p:pic>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Hvid slide 1">
    <p:spTree>
      <p:nvGrpSpPr>
        <p:cNvPr id="1" name=""/>
        <p:cNvGrpSpPr/>
        <p:nvPr/>
      </p:nvGrpSpPr>
      <p:grpSpPr>
        <a:xfrm>
          <a:off x="0" y="0"/>
          <a:ext cx="0" cy="0"/>
          <a:chOff x="0" y="0"/>
          <a:chExt cx="0" cy="0"/>
        </a:xfrm>
      </p:grpSpPr>
      <p:sp>
        <p:nvSpPr>
          <p:cNvPr id="8" name="Text Placeholder 2">
            <a:extLst>
              <a:ext uri="{FF2B5EF4-FFF2-40B4-BE49-F238E27FC236}">
                <a16:creationId xmlns:a16="http://schemas.microsoft.com/office/drawing/2014/main" id="{AF550DC7-A416-CF41-A483-9ADA70B3986D}"/>
              </a:ext>
            </a:extLst>
          </p:cNvPr>
          <p:cNvSpPr>
            <a:spLocks noGrp="1"/>
          </p:cNvSpPr>
          <p:nvPr>
            <p:ph idx="1"/>
          </p:nvPr>
        </p:nvSpPr>
        <p:spPr>
          <a:xfrm>
            <a:off x="1440000" y="1800000"/>
            <a:ext cx="9856357" cy="4320000"/>
          </a:xfrm>
          <a:prstGeom prst="rect">
            <a:avLst/>
          </a:prstGeom>
        </p:spPr>
        <p:txBody>
          <a:bodyPr vert="horz" lIns="0" tIns="0" rIns="0" bIns="0" rtlCol="0">
            <a:noAutofit/>
          </a:bodyPr>
          <a:lstStyle>
            <a:lvl1pPr marL="342900" indent="-342900">
              <a:spcBef>
                <a:spcPts val="600"/>
              </a:spcBef>
              <a:buClr>
                <a:srgbClr val="BF5D2B"/>
              </a:buClr>
              <a:buFont typeface="Arial" panose="020B0604020202020204" pitchFamily="34" charset="0"/>
              <a:buChar char="•"/>
              <a:defRPr>
                <a:solidFill>
                  <a:srgbClr val="343434"/>
                </a:solidFill>
              </a:defRPr>
            </a:lvl1pPr>
            <a:lvl2pPr marL="717550" indent="-358775">
              <a:spcBef>
                <a:spcPts val="600"/>
              </a:spcBef>
              <a:buClr>
                <a:srgbClr val="BF5D2B"/>
              </a:buClr>
              <a:tabLst/>
              <a:defRPr>
                <a:solidFill>
                  <a:srgbClr val="343434"/>
                </a:solidFill>
              </a:defRPr>
            </a:lvl2pPr>
            <a:lvl3pPr marL="1066800" indent="-349250">
              <a:spcBef>
                <a:spcPts val="600"/>
              </a:spcBef>
              <a:buClr>
                <a:srgbClr val="BF5D2B"/>
              </a:buClr>
              <a:tabLst/>
              <a:defRPr sz="1800">
                <a:solidFill>
                  <a:srgbClr val="343434"/>
                </a:solidFill>
              </a:defRPr>
            </a:lvl3pPr>
          </a:lstStyle>
          <a:p>
            <a:pPr lvl="0"/>
            <a:r>
              <a:rPr lang="da-DK" noProof="0" dirty="0"/>
              <a:t>Klik for at redigere teksttypografierne i masteren</a:t>
            </a:r>
          </a:p>
          <a:p>
            <a:pPr lvl="1"/>
            <a:r>
              <a:rPr lang="da-DK" noProof="0" dirty="0"/>
              <a:t>Andet niveau</a:t>
            </a:r>
          </a:p>
          <a:p>
            <a:pPr lvl="2"/>
            <a:r>
              <a:rPr lang="da-DK" noProof="0" dirty="0"/>
              <a:t>Tredje niveau</a:t>
            </a:r>
          </a:p>
        </p:txBody>
      </p:sp>
      <p:sp>
        <p:nvSpPr>
          <p:cNvPr id="9" name="Title Placeholder 4">
            <a:extLst>
              <a:ext uri="{FF2B5EF4-FFF2-40B4-BE49-F238E27FC236}">
                <a16:creationId xmlns:a16="http://schemas.microsoft.com/office/drawing/2014/main" id="{428A49A8-7DC3-9A4F-9771-3C7CD6044733}"/>
              </a:ext>
            </a:extLst>
          </p:cNvPr>
          <p:cNvSpPr>
            <a:spLocks noGrp="1"/>
          </p:cNvSpPr>
          <p:nvPr>
            <p:ph type="title" hasCustomPrompt="1"/>
          </p:nvPr>
        </p:nvSpPr>
        <p:spPr>
          <a:xfrm>
            <a:off x="1440000" y="720000"/>
            <a:ext cx="9856357" cy="553998"/>
          </a:xfrm>
          <a:prstGeom prst="rect">
            <a:avLst/>
          </a:prstGeom>
        </p:spPr>
        <p:txBody>
          <a:bodyPr vert="horz" wrap="square" lIns="0" tIns="0" rIns="0" bIns="0" rtlCol="0" anchor="t" anchorCtr="0">
            <a:spAutoFit/>
          </a:bodyPr>
          <a:lstStyle/>
          <a:p>
            <a:r>
              <a:rPr lang="da-DK" noProof="0" dirty="0"/>
              <a:t>Klik for at redigere i masteren</a:t>
            </a:r>
          </a:p>
        </p:txBody>
      </p:sp>
      <p:sp>
        <p:nvSpPr>
          <p:cNvPr id="10" name="Pladsholder til dato 9">
            <a:extLst>
              <a:ext uri="{FF2B5EF4-FFF2-40B4-BE49-F238E27FC236}">
                <a16:creationId xmlns:a16="http://schemas.microsoft.com/office/drawing/2014/main" id="{1EE058E4-7774-F1CD-2A63-78538CD0E17B}"/>
              </a:ext>
            </a:extLst>
          </p:cNvPr>
          <p:cNvSpPr>
            <a:spLocks noGrp="1"/>
          </p:cNvSpPr>
          <p:nvPr>
            <p:ph type="dt" sz="half" idx="10"/>
          </p:nvPr>
        </p:nvSpPr>
        <p:spPr/>
        <p:txBody>
          <a:bodyPr/>
          <a:lstStyle/>
          <a:p>
            <a:fld id="{2133E1AE-12B0-7346-89D9-3C12CBE7B423}" type="datetime1">
              <a:rPr lang="da-DK" smtClean="0"/>
              <a:t>05-10-2023</a:t>
            </a:fld>
            <a:endParaRPr lang="en-GB" dirty="0"/>
          </a:p>
        </p:txBody>
      </p:sp>
      <p:sp>
        <p:nvSpPr>
          <p:cNvPr id="11" name="Pladsholder til sidefod 10">
            <a:extLst>
              <a:ext uri="{FF2B5EF4-FFF2-40B4-BE49-F238E27FC236}">
                <a16:creationId xmlns:a16="http://schemas.microsoft.com/office/drawing/2014/main" id="{AC0BA4A0-4F24-D644-651F-262DCC54D40A}"/>
              </a:ext>
            </a:extLst>
          </p:cNvPr>
          <p:cNvSpPr>
            <a:spLocks noGrp="1"/>
          </p:cNvSpPr>
          <p:nvPr>
            <p:ph type="ftr" sz="quarter" idx="11"/>
          </p:nvPr>
        </p:nvSpPr>
        <p:spPr/>
        <p:txBody>
          <a:bodyPr/>
          <a:lstStyle/>
          <a:p>
            <a:r>
              <a:rPr lang="en-GB"/>
              <a:t>(c) ALEXANDRA INST</a:t>
            </a:r>
            <a:r>
              <a:rPr lang="en-GB">
                <a:solidFill>
                  <a:schemeClr val="accent3"/>
                </a:solidFill>
              </a:rPr>
              <a:t>IT</a:t>
            </a:r>
            <a:r>
              <a:rPr lang="en-GB"/>
              <a:t>UTTET</a:t>
            </a:r>
            <a:endParaRPr lang="en-GB" dirty="0"/>
          </a:p>
        </p:txBody>
      </p:sp>
      <p:sp>
        <p:nvSpPr>
          <p:cNvPr id="12" name="Pladsholder til slidenummer 11">
            <a:extLst>
              <a:ext uri="{FF2B5EF4-FFF2-40B4-BE49-F238E27FC236}">
                <a16:creationId xmlns:a16="http://schemas.microsoft.com/office/drawing/2014/main" id="{D3A801BF-7BB9-BFDB-8D42-75F2210F997F}"/>
              </a:ext>
            </a:extLst>
          </p:cNvPr>
          <p:cNvSpPr>
            <a:spLocks noGrp="1"/>
          </p:cNvSpPr>
          <p:nvPr>
            <p:ph type="sldNum" sz="quarter" idx="12"/>
          </p:nvPr>
        </p:nvSpPr>
        <p:spPr/>
        <p:txBody>
          <a:bodyPr/>
          <a:lstStyle/>
          <a:p>
            <a:fld id="{06AC9228-041E-BE4C-A177-9A7A550E9A48}" type="slidenum">
              <a:rPr lang="en-GB" smtClean="0"/>
              <a:pPr/>
              <a:t>‹nr.›</a:t>
            </a:fld>
            <a:endParaRPr lang="en-GB" dirty="0"/>
          </a:p>
        </p:txBody>
      </p:sp>
    </p:spTree>
    <p:extLst>
      <p:ext uri="{BB962C8B-B14F-4D97-AF65-F5344CB8AC3E}">
        <p14:creationId xmlns:p14="http://schemas.microsoft.com/office/powerpoint/2010/main" val="388089613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Hvid slide 2">
    <p:spTree>
      <p:nvGrpSpPr>
        <p:cNvPr id="1" name=""/>
        <p:cNvGrpSpPr/>
        <p:nvPr/>
      </p:nvGrpSpPr>
      <p:grpSpPr>
        <a:xfrm>
          <a:off x="0" y="0"/>
          <a:ext cx="0" cy="0"/>
          <a:chOff x="0" y="0"/>
          <a:chExt cx="0" cy="0"/>
        </a:xfrm>
      </p:grpSpPr>
      <p:sp>
        <p:nvSpPr>
          <p:cNvPr id="9" name="Title Placeholder 4">
            <a:extLst>
              <a:ext uri="{FF2B5EF4-FFF2-40B4-BE49-F238E27FC236}">
                <a16:creationId xmlns:a16="http://schemas.microsoft.com/office/drawing/2014/main" id="{428A49A8-7DC3-9A4F-9771-3C7CD6044733}"/>
              </a:ext>
            </a:extLst>
          </p:cNvPr>
          <p:cNvSpPr>
            <a:spLocks noGrp="1"/>
          </p:cNvSpPr>
          <p:nvPr>
            <p:ph type="title" hasCustomPrompt="1"/>
          </p:nvPr>
        </p:nvSpPr>
        <p:spPr>
          <a:xfrm>
            <a:off x="1440000" y="720000"/>
            <a:ext cx="9856357" cy="553998"/>
          </a:xfrm>
          <a:prstGeom prst="rect">
            <a:avLst/>
          </a:prstGeom>
        </p:spPr>
        <p:txBody>
          <a:bodyPr vert="horz" wrap="square" lIns="0" tIns="0" rIns="0" bIns="0" rtlCol="0" anchor="t" anchorCtr="0">
            <a:spAutoFit/>
          </a:bodyPr>
          <a:lstStyle/>
          <a:p>
            <a:r>
              <a:rPr lang="da-DK" noProof="0" dirty="0"/>
              <a:t>Klik for at redigere i masteren</a:t>
            </a:r>
          </a:p>
        </p:txBody>
      </p:sp>
      <p:sp>
        <p:nvSpPr>
          <p:cNvPr id="10" name="Text Placeholder 2">
            <a:extLst>
              <a:ext uri="{FF2B5EF4-FFF2-40B4-BE49-F238E27FC236}">
                <a16:creationId xmlns:a16="http://schemas.microsoft.com/office/drawing/2014/main" id="{0BFFC66B-5AED-2744-BFAE-4D029775EE38}"/>
              </a:ext>
            </a:extLst>
          </p:cNvPr>
          <p:cNvSpPr>
            <a:spLocks noGrp="1"/>
          </p:cNvSpPr>
          <p:nvPr>
            <p:ph idx="1"/>
          </p:nvPr>
        </p:nvSpPr>
        <p:spPr>
          <a:xfrm>
            <a:off x="1440001" y="1800000"/>
            <a:ext cx="4680000" cy="4320000"/>
          </a:xfrm>
          <a:prstGeom prst="rect">
            <a:avLst/>
          </a:prstGeom>
        </p:spPr>
        <p:txBody>
          <a:bodyPr vert="horz" lIns="0" tIns="0" rIns="0" bIns="0" rtlCol="0">
            <a:noAutofit/>
          </a:bodyPr>
          <a:lstStyle>
            <a:lvl1pPr>
              <a:spcBef>
                <a:spcPts val="600"/>
              </a:spcBef>
              <a:defRPr>
                <a:solidFill>
                  <a:srgbClr val="343434"/>
                </a:solidFill>
              </a:defRPr>
            </a:lvl1pPr>
            <a:lvl2pPr marL="720000">
              <a:spcBef>
                <a:spcPts val="600"/>
              </a:spcBef>
              <a:defRPr>
                <a:solidFill>
                  <a:srgbClr val="343434"/>
                </a:solidFill>
              </a:defRPr>
            </a:lvl2pPr>
            <a:lvl3pPr marL="1080000">
              <a:spcBef>
                <a:spcPts val="600"/>
              </a:spcBef>
              <a:defRPr sz="1800">
                <a:solidFill>
                  <a:srgbClr val="343434"/>
                </a:solidFill>
              </a:defRPr>
            </a:lvl3pPr>
          </a:lstStyle>
          <a:p>
            <a:pPr lvl="0"/>
            <a:r>
              <a:rPr lang="da-DK" noProof="0" dirty="0"/>
              <a:t>Klik for at redigere teksttypografierne i masteren</a:t>
            </a:r>
          </a:p>
          <a:p>
            <a:pPr lvl="1"/>
            <a:r>
              <a:rPr lang="da-DK" noProof="0" dirty="0"/>
              <a:t>Andet niveau</a:t>
            </a:r>
          </a:p>
          <a:p>
            <a:pPr lvl="2"/>
            <a:r>
              <a:rPr lang="da-DK" noProof="0" dirty="0"/>
              <a:t>Tredje niveau</a:t>
            </a:r>
          </a:p>
        </p:txBody>
      </p:sp>
      <p:sp>
        <p:nvSpPr>
          <p:cNvPr id="12" name="Text Placeholder 2">
            <a:extLst>
              <a:ext uri="{FF2B5EF4-FFF2-40B4-BE49-F238E27FC236}">
                <a16:creationId xmlns:a16="http://schemas.microsoft.com/office/drawing/2014/main" id="{FCC82B20-F43C-1945-B421-5A11B0AE8188}"/>
              </a:ext>
            </a:extLst>
          </p:cNvPr>
          <p:cNvSpPr>
            <a:spLocks noGrp="1"/>
          </p:cNvSpPr>
          <p:nvPr>
            <p:ph idx="10"/>
          </p:nvPr>
        </p:nvSpPr>
        <p:spPr>
          <a:xfrm>
            <a:off x="6616357" y="1800000"/>
            <a:ext cx="4680000" cy="4320000"/>
          </a:xfrm>
          <a:prstGeom prst="rect">
            <a:avLst/>
          </a:prstGeom>
        </p:spPr>
        <p:txBody>
          <a:bodyPr vert="horz" lIns="0" tIns="0" rIns="0" bIns="0" rtlCol="0">
            <a:noAutofit/>
          </a:bodyPr>
          <a:lstStyle>
            <a:lvl1pPr>
              <a:spcBef>
                <a:spcPts val="600"/>
              </a:spcBef>
              <a:defRPr>
                <a:solidFill>
                  <a:srgbClr val="343434"/>
                </a:solidFill>
              </a:defRPr>
            </a:lvl1pPr>
            <a:lvl2pPr marL="720000">
              <a:spcBef>
                <a:spcPts val="600"/>
              </a:spcBef>
              <a:defRPr lang="da-DK" sz="2000" kern="1200" noProof="0" dirty="0">
                <a:solidFill>
                  <a:srgbClr val="343434"/>
                </a:solidFill>
                <a:latin typeface="Arial"/>
                <a:ea typeface="+mn-ea"/>
                <a:cs typeface="Arial"/>
              </a:defRPr>
            </a:lvl2pPr>
            <a:lvl3pPr marL="1080000">
              <a:spcBef>
                <a:spcPts val="600"/>
              </a:spcBef>
              <a:defRPr sz="1800">
                <a:solidFill>
                  <a:srgbClr val="343434"/>
                </a:solidFill>
              </a:defRPr>
            </a:lvl3pPr>
          </a:lstStyle>
          <a:p>
            <a:pPr lvl="0"/>
            <a:r>
              <a:rPr lang="da-DK" noProof="0" dirty="0"/>
              <a:t>Klik for at redigere teksttypografierne i masteren</a:t>
            </a:r>
          </a:p>
          <a:p>
            <a:pPr lvl="1"/>
            <a:r>
              <a:rPr lang="da-DK" noProof="0" dirty="0"/>
              <a:t>Andet niveau</a:t>
            </a:r>
          </a:p>
          <a:p>
            <a:pPr lvl="2"/>
            <a:r>
              <a:rPr lang="da-DK" noProof="0" dirty="0"/>
              <a:t>Tredje niveau</a:t>
            </a:r>
          </a:p>
        </p:txBody>
      </p:sp>
      <p:sp>
        <p:nvSpPr>
          <p:cNvPr id="8" name="Pladsholder til dato 7">
            <a:extLst>
              <a:ext uri="{FF2B5EF4-FFF2-40B4-BE49-F238E27FC236}">
                <a16:creationId xmlns:a16="http://schemas.microsoft.com/office/drawing/2014/main" id="{F76D0C2E-5098-5451-E229-D5206B2C7F10}"/>
              </a:ext>
            </a:extLst>
          </p:cNvPr>
          <p:cNvSpPr>
            <a:spLocks noGrp="1"/>
          </p:cNvSpPr>
          <p:nvPr>
            <p:ph type="dt" sz="half" idx="11"/>
          </p:nvPr>
        </p:nvSpPr>
        <p:spPr/>
        <p:txBody>
          <a:bodyPr/>
          <a:lstStyle/>
          <a:p>
            <a:fld id="{24D7F81E-B510-1648-8868-F3F6C7D435E7}" type="datetime1">
              <a:rPr lang="da-DK" smtClean="0"/>
              <a:t>05-10-2023</a:t>
            </a:fld>
            <a:endParaRPr lang="en-GB" dirty="0"/>
          </a:p>
        </p:txBody>
      </p:sp>
      <p:sp>
        <p:nvSpPr>
          <p:cNvPr id="11" name="Pladsholder til sidefod 10">
            <a:extLst>
              <a:ext uri="{FF2B5EF4-FFF2-40B4-BE49-F238E27FC236}">
                <a16:creationId xmlns:a16="http://schemas.microsoft.com/office/drawing/2014/main" id="{38D6C7C0-D166-FE9F-08E7-22D08AACD1F8}"/>
              </a:ext>
            </a:extLst>
          </p:cNvPr>
          <p:cNvSpPr>
            <a:spLocks noGrp="1"/>
          </p:cNvSpPr>
          <p:nvPr>
            <p:ph type="ftr" sz="quarter" idx="12"/>
          </p:nvPr>
        </p:nvSpPr>
        <p:spPr/>
        <p:txBody>
          <a:bodyPr/>
          <a:lstStyle/>
          <a:p>
            <a:r>
              <a:rPr lang="en-GB"/>
              <a:t>(c) ALEXANDRA INST</a:t>
            </a:r>
            <a:r>
              <a:rPr lang="en-GB">
                <a:solidFill>
                  <a:schemeClr val="accent3"/>
                </a:solidFill>
              </a:rPr>
              <a:t>IT</a:t>
            </a:r>
            <a:r>
              <a:rPr lang="en-GB"/>
              <a:t>UTTET</a:t>
            </a:r>
            <a:endParaRPr lang="en-GB" dirty="0"/>
          </a:p>
        </p:txBody>
      </p:sp>
      <p:sp>
        <p:nvSpPr>
          <p:cNvPr id="13" name="Pladsholder til slidenummer 12">
            <a:extLst>
              <a:ext uri="{FF2B5EF4-FFF2-40B4-BE49-F238E27FC236}">
                <a16:creationId xmlns:a16="http://schemas.microsoft.com/office/drawing/2014/main" id="{BA23AF58-E643-7C48-0E58-84301C3297CE}"/>
              </a:ext>
            </a:extLst>
          </p:cNvPr>
          <p:cNvSpPr>
            <a:spLocks noGrp="1"/>
          </p:cNvSpPr>
          <p:nvPr>
            <p:ph type="sldNum" sz="quarter" idx="13"/>
          </p:nvPr>
        </p:nvSpPr>
        <p:spPr/>
        <p:txBody>
          <a:bodyPr/>
          <a:lstStyle/>
          <a:p>
            <a:fld id="{06AC9228-041E-BE4C-A177-9A7A550E9A48}" type="slidenum">
              <a:rPr lang="en-GB" smtClean="0"/>
              <a:pPr/>
              <a:t>‹nr.›</a:t>
            </a:fld>
            <a:endParaRPr lang="en-GB" dirty="0"/>
          </a:p>
        </p:txBody>
      </p:sp>
    </p:spTree>
    <p:extLst>
      <p:ext uri="{BB962C8B-B14F-4D97-AF65-F5344CB8AC3E}">
        <p14:creationId xmlns:p14="http://schemas.microsoft.com/office/powerpoint/2010/main" val="105379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vid slide 3">
    <p:bg>
      <p:bgPr>
        <a:solidFill>
          <a:schemeClr val="bg1"/>
        </a:solidFill>
        <a:effectLst/>
      </p:bgPr>
    </p:bg>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14DFB6E2-64E7-8142-9C16-FF850D4F8418}"/>
              </a:ext>
            </a:extLst>
          </p:cNvPr>
          <p:cNvSpPr>
            <a:spLocks noGrp="1"/>
          </p:cNvSpPr>
          <p:nvPr>
            <p:ph type="title" hasCustomPrompt="1"/>
          </p:nvPr>
        </p:nvSpPr>
        <p:spPr>
          <a:xfrm>
            <a:off x="360000" y="1080000"/>
            <a:ext cx="3498679" cy="1661993"/>
          </a:xfrm>
          <a:prstGeom prst="rect">
            <a:avLst/>
          </a:prstGeom>
        </p:spPr>
        <p:txBody>
          <a:bodyPr/>
          <a:lstStyle>
            <a:lvl1pPr>
              <a:defRPr sz="3600">
                <a:solidFill>
                  <a:srgbClr val="343434"/>
                </a:solidFill>
              </a:defRPr>
            </a:lvl1pPr>
          </a:lstStyle>
          <a:p>
            <a:r>
              <a:rPr lang="da-DK" noProof="0" dirty="0"/>
              <a:t>Klik for at redigere i masteren</a:t>
            </a:r>
          </a:p>
        </p:txBody>
      </p:sp>
      <p:sp>
        <p:nvSpPr>
          <p:cNvPr id="3" name="Pladsholder til tekst 3">
            <a:extLst>
              <a:ext uri="{FF2B5EF4-FFF2-40B4-BE49-F238E27FC236}">
                <a16:creationId xmlns:a16="http://schemas.microsoft.com/office/drawing/2014/main" id="{32B8AAA8-0DE4-0140-84C9-9A0D444C0EE3}"/>
              </a:ext>
            </a:extLst>
          </p:cNvPr>
          <p:cNvSpPr>
            <a:spLocks noGrp="1"/>
          </p:cNvSpPr>
          <p:nvPr>
            <p:ph type="body" sz="quarter" idx="10"/>
          </p:nvPr>
        </p:nvSpPr>
        <p:spPr>
          <a:xfrm>
            <a:off x="4140000" y="1080000"/>
            <a:ext cx="7170484" cy="5025378"/>
          </a:xfrm>
        </p:spPr>
        <p:txBody>
          <a:bodyPr/>
          <a:lstStyle>
            <a:lvl1pPr>
              <a:spcBef>
                <a:spcPts val="600"/>
              </a:spcBef>
              <a:buClr>
                <a:srgbClr val="BF5D2B"/>
              </a:buClr>
              <a:defRPr>
                <a:solidFill>
                  <a:srgbClr val="343434"/>
                </a:solidFill>
              </a:defRPr>
            </a:lvl1pPr>
            <a:lvl2pPr marL="720000">
              <a:spcBef>
                <a:spcPts val="600"/>
              </a:spcBef>
              <a:buClr>
                <a:srgbClr val="BF5D2B"/>
              </a:buClr>
              <a:defRPr>
                <a:solidFill>
                  <a:srgbClr val="343434"/>
                </a:solidFill>
              </a:defRPr>
            </a:lvl2pPr>
            <a:lvl3pPr marL="1080000">
              <a:spcBef>
                <a:spcPts val="600"/>
              </a:spcBef>
              <a:buClr>
                <a:srgbClr val="BF5D2B"/>
              </a:buClr>
              <a:defRPr sz="1800">
                <a:solidFill>
                  <a:srgbClr val="343434"/>
                </a:solidFill>
              </a:defRPr>
            </a:lvl3pPr>
            <a:lvl5pPr marL="342900" indent="-342900">
              <a:buFont typeface="Arial" panose="020B0604020202020204" pitchFamily="34" charset="0"/>
              <a:buChar char="•"/>
              <a:defRPr/>
            </a:lvl5pPr>
          </a:lstStyle>
          <a:p>
            <a:pPr lvl="0"/>
            <a:r>
              <a:rPr lang="da-DK" noProof="0" dirty="0"/>
              <a:t>Klik for at redigere teksttypografierne i masteren</a:t>
            </a:r>
          </a:p>
          <a:p>
            <a:pPr lvl="1"/>
            <a:r>
              <a:rPr lang="da-DK" noProof="0" dirty="0"/>
              <a:t>Andet niveau</a:t>
            </a:r>
          </a:p>
          <a:p>
            <a:pPr lvl="2"/>
            <a:r>
              <a:rPr lang="da-DK" noProof="0" dirty="0"/>
              <a:t>Tredje niveau</a:t>
            </a:r>
          </a:p>
          <a:p>
            <a:pPr lvl="2"/>
            <a:r>
              <a:rPr lang="da-DK" noProof="0" dirty="0"/>
              <a:t>Fjerde niveau</a:t>
            </a:r>
          </a:p>
        </p:txBody>
      </p:sp>
      <p:sp>
        <p:nvSpPr>
          <p:cNvPr id="10" name="Pladsholder til dato 9">
            <a:extLst>
              <a:ext uri="{FF2B5EF4-FFF2-40B4-BE49-F238E27FC236}">
                <a16:creationId xmlns:a16="http://schemas.microsoft.com/office/drawing/2014/main" id="{5FB53F5E-23AB-0F2F-0254-E61B6F6B51E4}"/>
              </a:ext>
            </a:extLst>
          </p:cNvPr>
          <p:cNvSpPr>
            <a:spLocks noGrp="1"/>
          </p:cNvSpPr>
          <p:nvPr>
            <p:ph type="dt" sz="half" idx="11"/>
          </p:nvPr>
        </p:nvSpPr>
        <p:spPr/>
        <p:txBody>
          <a:bodyPr/>
          <a:lstStyle/>
          <a:p>
            <a:fld id="{14AED262-73EC-3F49-A853-632D7E83C1F1}" type="datetime1">
              <a:rPr lang="da-DK" smtClean="0"/>
              <a:t>05-10-2023</a:t>
            </a:fld>
            <a:endParaRPr lang="en-GB" dirty="0"/>
          </a:p>
        </p:txBody>
      </p:sp>
      <p:sp>
        <p:nvSpPr>
          <p:cNvPr id="11" name="Pladsholder til sidefod 10">
            <a:extLst>
              <a:ext uri="{FF2B5EF4-FFF2-40B4-BE49-F238E27FC236}">
                <a16:creationId xmlns:a16="http://schemas.microsoft.com/office/drawing/2014/main" id="{BEFC8083-65C1-9EC0-077C-893912995BD4}"/>
              </a:ext>
            </a:extLst>
          </p:cNvPr>
          <p:cNvSpPr>
            <a:spLocks noGrp="1"/>
          </p:cNvSpPr>
          <p:nvPr>
            <p:ph type="ftr" sz="quarter" idx="12"/>
          </p:nvPr>
        </p:nvSpPr>
        <p:spPr/>
        <p:txBody>
          <a:bodyPr/>
          <a:lstStyle/>
          <a:p>
            <a:r>
              <a:rPr lang="en-GB"/>
              <a:t>© ALEXANDRA INST</a:t>
            </a:r>
            <a:r>
              <a:rPr lang="en-GB">
                <a:solidFill>
                  <a:schemeClr val="accent3"/>
                </a:solidFill>
              </a:rPr>
              <a:t>IT</a:t>
            </a:r>
            <a:r>
              <a:rPr lang="en-GB"/>
              <a:t>UTTET</a:t>
            </a:r>
            <a:endParaRPr lang="en-GB" dirty="0"/>
          </a:p>
        </p:txBody>
      </p:sp>
      <p:sp>
        <p:nvSpPr>
          <p:cNvPr id="12" name="Pladsholder til slidenummer 11">
            <a:extLst>
              <a:ext uri="{FF2B5EF4-FFF2-40B4-BE49-F238E27FC236}">
                <a16:creationId xmlns:a16="http://schemas.microsoft.com/office/drawing/2014/main" id="{D09ACB56-0D0F-B0E1-DFDA-06DD2EA133AF}"/>
              </a:ext>
            </a:extLst>
          </p:cNvPr>
          <p:cNvSpPr>
            <a:spLocks noGrp="1"/>
          </p:cNvSpPr>
          <p:nvPr>
            <p:ph type="sldNum" sz="quarter" idx="13"/>
          </p:nvPr>
        </p:nvSpPr>
        <p:spPr/>
        <p:txBody>
          <a:bodyPr/>
          <a:lstStyle/>
          <a:p>
            <a:fld id="{06AC9228-041E-BE4C-A177-9A7A550E9A48}" type="slidenum">
              <a:rPr lang="en-GB" smtClean="0"/>
              <a:pPr/>
              <a:t>‹nr.›</a:t>
            </a:fld>
            <a:endParaRPr lang="en-GB" dirty="0"/>
          </a:p>
        </p:txBody>
      </p:sp>
    </p:spTree>
    <p:extLst>
      <p:ext uri="{BB962C8B-B14F-4D97-AF65-F5344CB8AC3E}">
        <p14:creationId xmlns:p14="http://schemas.microsoft.com/office/powerpoint/2010/main" val="352843807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Hvid slide 3">
    <p:bg>
      <p:bgPr>
        <a:solidFill>
          <a:schemeClr val="bg1"/>
        </a:solidFill>
        <a:effectLst/>
      </p:bgPr>
    </p:bg>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14DFB6E2-64E7-8142-9C16-FF850D4F8418}"/>
              </a:ext>
            </a:extLst>
          </p:cNvPr>
          <p:cNvSpPr>
            <a:spLocks noGrp="1"/>
          </p:cNvSpPr>
          <p:nvPr>
            <p:ph type="title" hasCustomPrompt="1"/>
          </p:nvPr>
        </p:nvSpPr>
        <p:spPr>
          <a:xfrm>
            <a:off x="360000" y="1080000"/>
            <a:ext cx="3498679" cy="1661993"/>
          </a:xfrm>
          <a:prstGeom prst="rect">
            <a:avLst/>
          </a:prstGeom>
        </p:spPr>
        <p:txBody>
          <a:bodyPr/>
          <a:lstStyle>
            <a:lvl1pPr>
              <a:defRPr sz="3600">
                <a:solidFill>
                  <a:srgbClr val="343434"/>
                </a:solidFill>
              </a:defRPr>
            </a:lvl1pPr>
          </a:lstStyle>
          <a:p>
            <a:r>
              <a:rPr lang="da-DK" noProof="0" dirty="0"/>
              <a:t>Klik for at redigere i masteren</a:t>
            </a:r>
          </a:p>
        </p:txBody>
      </p:sp>
      <p:sp>
        <p:nvSpPr>
          <p:cNvPr id="3" name="Pladsholder til tekst 3">
            <a:extLst>
              <a:ext uri="{FF2B5EF4-FFF2-40B4-BE49-F238E27FC236}">
                <a16:creationId xmlns:a16="http://schemas.microsoft.com/office/drawing/2014/main" id="{32B8AAA8-0DE4-0140-84C9-9A0D444C0EE3}"/>
              </a:ext>
            </a:extLst>
          </p:cNvPr>
          <p:cNvSpPr>
            <a:spLocks noGrp="1"/>
          </p:cNvSpPr>
          <p:nvPr>
            <p:ph type="body" sz="quarter" idx="10"/>
          </p:nvPr>
        </p:nvSpPr>
        <p:spPr>
          <a:xfrm>
            <a:off x="4140000" y="1080000"/>
            <a:ext cx="7170484" cy="5025378"/>
          </a:xfrm>
        </p:spPr>
        <p:txBody>
          <a:bodyPr/>
          <a:lstStyle>
            <a:lvl1pPr>
              <a:spcBef>
                <a:spcPts val="600"/>
              </a:spcBef>
              <a:buClr>
                <a:srgbClr val="BF5D2B"/>
              </a:buClr>
              <a:defRPr>
                <a:solidFill>
                  <a:srgbClr val="343434"/>
                </a:solidFill>
              </a:defRPr>
            </a:lvl1pPr>
            <a:lvl2pPr marL="720000">
              <a:spcBef>
                <a:spcPts val="600"/>
              </a:spcBef>
              <a:buClr>
                <a:srgbClr val="BF5D2B"/>
              </a:buClr>
              <a:defRPr>
                <a:solidFill>
                  <a:srgbClr val="343434"/>
                </a:solidFill>
              </a:defRPr>
            </a:lvl2pPr>
            <a:lvl3pPr marL="1080000">
              <a:spcBef>
                <a:spcPts val="600"/>
              </a:spcBef>
              <a:buClr>
                <a:srgbClr val="BF5D2B"/>
              </a:buClr>
              <a:defRPr sz="1800">
                <a:solidFill>
                  <a:srgbClr val="343434"/>
                </a:solidFill>
              </a:defRPr>
            </a:lvl3pPr>
            <a:lvl5pPr marL="342900" indent="-342900">
              <a:buFont typeface="Arial" panose="020B0604020202020204" pitchFamily="34" charset="0"/>
              <a:buChar char="•"/>
              <a:defRPr/>
            </a:lvl5pPr>
          </a:lstStyle>
          <a:p>
            <a:pPr lvl="0"/>
            <a:r>
              <a:rPr lang="da-DK" noProof="0" dirty="0"/>
              <a:t>Klik for at redigere teksttypografierne i masteren</a:t>
            </a:r>
          </a:p>
          <a:p>
            <a:pPr lvl="1"/>
            <a:r>
              <a:rPr lang="da-DK" noProof="0" dirty="0"/>
              <a:t>Andet niveau</a:t>
            </a:r>
          </a:p>
          <a:p>
            <a:pPr lvl="2"/>
            <a:r>
              <a:rPr lang="da-DK" noProof="0" dirty="0"/>
              <a:t>Tredje niveau</a:t>
            </a:r>
          </a:p>
        </p:txBody>
      </p:sp>
      <p:sp>
        <p:nvSpPr>
          <p:cNvPr id="7" name="Pladsholder til dato 6">
            <a:extLst>
              <a:ext uri="{FF2B5EF4-FFF2-40B4-BE49-F238E27FC236}">
                <a16:creationId xmlns:a16="http://schemas.microsoft.com/office/drawing/2014/main" id="{F6994BC1-76DE-BF0C-F9C4-CD474140EDE2}"/>
              </a:ext>
            </a:extLst>
          </p:cNvPr>
          <p:cNvSpPr>
            <a:spLocks noGrp="1"/>
          </p:cNvSpPr>
          <p:nvPr>
            <p:ph type="dt" sz="half" idx="11"/>
          </p:nvPr>
        </p:nvSpPr>
        <p:spPr/>
        <p:txBody>
          <a:bodyPr/>
          <a:lstStyle/>
          <a:p>
            <a:fld id="{81796F94-A774-F447-8A3B-72A51F01040A}" type="datetime1">
              <a:rPr lang="da-DK" smtClean="0"/>
              <a:t>05-10-2023</a:t>
            </a:fld>
            <a:endParaRPr lang="en-GB" dirty="0"/>
          </a:p>
        </p:txBody>
      </p:sp>
      <p:sp>
        <p:nvSpPr>
          <p:cNvPr id="8" name="Pladsholder til sidefod 7">
            <a:extLst>
              <a:ext uri="{FF2B5EF4-FFF2-40B4-BE49-F238E27FC236}">
                <a16:creationId xmlns:a16="http://schemas.microsoft.com/office/drawing/2014/main" id="{5290C80B-5D92-B4B8-BEDC-DC14DB1A7CE1}"/>
              </a:ext>
            </a:extLst>
          </p:cNvPr>
          <p:cNvSpPr>
            <a:spLocks noGrp="1"/>
          </p:cNvSpPr>
          <p:nvPr>
            <p:ph type="ftr" sz="quarter" idx="12"/>
          </p:nvPr>
        </p:nvSpPr>
        <p:spPr/>
        <p:txBody>
          <a:bodyPr/>
          <a:lstStyle/>
          <a:p>
            <a:r>
              <a:rPr lang="en-GB"/>
              <a:t>(c) ALEXANDRA INST</a:t>
            </a:r>
            <a:r>
              <a:rPr lang="en-GB">
                <a:solidFill>
                  <a:schemeClr val="accent3"/>
                </a:solidFill>
              </a:rPr>
              <a:t>IT</a:t>
            </a:r>
            <a:r>
              <a:rPr lang="en-GB"/>
              <a:t>UTTET</a:t>
            </a:r>
            <a:endParaRPr lang="en-GB" dirty="0"/>
          </a:p>
        </p:txBody>
      </p:sp>
      <p:sp>
        <p:nvSpPr>
          <p:cNvPr id="9" name="Pladsholder til slidenummer 8">
            <a:extLst>
              <a:ext uri="{FF2B5EF4-FFF2-40B4-BE49-F238E27FC236}">
                <a16:creationId xmlns:a16="http://schemas.microsoft.com/office/drawing/2014/main" id="{92837834-EA5A-8BB7-018F-7C4E804355D1}"/>
              </a:ext>
            </a:extLst>
          </p:cNvPr>
          <p:cNvSpPr>
            <a:spLocks noGrp="1"/>
          </p:cNvSpPr>
          <p:nvPr>
            <p:ph type="sldNum" sz="quarter" idx="13"/>
          </p:nvPr>
        </p:nvSpPr>
        <p:spPr/>
        <p:txBody>
          <a:bodyPr/>
          <a:lstStyle/>
          <a:p>
            <a:fld id="{06AC9228-041E-BE4C-A177-9A7A550E9A48}" type="slidenum">
              <a:rPr lang="en-GB" smtClean="0"/>
              <a:pPr/>
              <a:t>‹nr.›</a:t>
            </a:fld>
            <a:endParaRPr lang="en-GB" dirty="0"/>
          </a:p>
        </p:txBody>
      </p:sp>
    </p:spTree>
    <p:extLst>
      <p:ext uri="{BB962C8B-B14F-4D97-AF65-F5344CB8AC3E}">
        <p14:creationId xmlns:p14="http://schemas.microsoft.com/office/powerpoint/2010/main" val="352843807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Hvid slide 4">
    <p:spTree>
      <p:nvGrpSpPr>
        <p:cNvPr id="1" name=""/>
        <p:cNvGrpSpPr/>
        <p:nvPr/>
      </p:nvGrpSpPr>
      <p:grpSpPr>
        <a:xfrm>
          <a:off x="0" y="0"/>
          <a:ext cx="0" cy="0"/>
          <a:chOff x="0" y="0"/>
          <a:chExt cx="0" cy="0"/>
        </a:xfrm>
      </p:grpSpPr>
      <p:sp>
        <p:nvSpPr>
          <p:cNvPr id="11" name="Title Placeholder 4">
            <a:extLst>
              <a:ext uri="{FF2B5EF4-FFF2-40B4-BE49-F238E27FC236}">
                <a16:creationId xmlns:a16="http://schemas.microsoft.com/office/drawing/2014/main" id="{D943BCA5-A9D1-3C4A-B419-FA4758A2554A}"/>
              </a:ext>
            </a:extLst>
          </p:cNvPr>
          <p:cNvSpPr>
            <a:spLocks noGrp="1"/>
          </p:cNvSpPr>
          <p:nvPr>
            <p:ph type="title" hasCustomPrompt="1"/>
          </p:nvPr>
        </p:nvSpPr>
        <p:spPr>
          <a:xfrm>
            <a:off x="1440000" y="1800000"/>
            <a:ext cx="3300965" cy="1661993"/>
          </a:xfrm>
          <a:prstGeom prst="rect">
            <a:avLst/>
          </a:prstGeom>
        </p:spPr>
        <p:txBody>
          <a:bodyPr vert="horz" wrap="square" lIns="0" tIns="0" rIns="0" bIns="0" rtlCol="0" anchor="t" anchorCtr="0">
            <a:spAutoFit/>
          </a:bodyPr>
          <a:lstStyle>
            <a:lvl1pPr algn="l">
              <a:defRPr>
                <a:solidFill>
                  <a:srgbClr val="343434"/>
                </a:solidFill>
              </a:defRPr>
            </a:lvl1pPr>
          </a:lstStyle>
          <a:p>
            <a:r>
              <a:rPr lang="da-DK" noProof="0" dirty="0"/>
              <a:t>Klik for at redigere i masteren</a:t>
            </a:r>
          </a:p>
        </p:txBody>
      </p:sp>
      <p:sp>
        <p:nvSpPr>
          <p:cNvPr id="9" name="Pladsholder til tekst 3">
            <a:extLst>
              <a:ext uri="{FF2B5EF4-FFF2-40B4-BE49-F238E27FC236}">
                <a16:creationId xmlns:a16="http://schemas.microsoft.com/office/drawing/2014/main" id="{54EA145E-2D74-D94E-BB16-46323B3937C3}"/>
              </a:ext>
            </a:extLst>
          </p:cNvPr>
          <p:cNvSpPr>
            <a:spLocks noGrp="1"/>
          </p:cNvSpPr>
          <p:nvPr>
            <p:ph type="body" sz="quarter" idx="10"/>
          </p:nvPr>
        </p:nvSpPr>
        <p:spPr>
          <a:xfrm>
            <a:off x="5040000" y="1800000"/>
            <a:ext cx="6185745" cy="4381135"/>
          </a:xfrm>
        </p:spPr>
        <p:txBody>
          <a:bodyPr/>
          <a:lstStyle>
            <a:lvl1pPr>
              <a:spcBef>
                <a:spcPts val="600"/>
              </a:spcBef>
              <a:buClr>
                <a:srgbClr val="BF5D2B"/>
              </a:buClr>
              <a:defRPr sz="2000">
                <a:solidFill>
                  <a:srgbClr val="343434"/>
                </a:solidFill>
              </a:defRPr>
            </a:lvl1pPr>
            <a:lvl2pPr marL="720000">
              <a:spcBef>
                <a:spcPts val="600"/>
              </a:spcBef>
              <a:buClr>
                <a:srgbClr val="BF5D2B"/>
              </a:buClr>
              <a:defRPr sz="1800">
                <a:solidFill>
                  <a:srgbClr val="343434"/>
                </a:solidFill>
              </a:defRPr>
            </a:lvl2pPr>
            <a:lvl3pPr marL="1080000">
              <a:spcBef>
                <a:spcPts val="600"/>
              </a:spcBef>
              <a:buClr>
                <a:srgbClr val="BF5D2B"/>
              </a:buClr>
              <a:defRPr sz="1600">
                <a:solidFill>
                  <a:srgbClr val="343434"/>
                </a:solidFill>
              </a:defRPr>
            </a:lvl3pPr>
            <a:lvl5pPr marL="342900" indent="-342900">
              <a:buFont typeface="Arial" panose="020B0604020202020204" pitchFamily="34" charset="0"/>
              <a:buChar char="•"/>
              <a:defRPr/>
            </a:lvl5pPr>
          </a:lstStyle>
          <a:p>
            <a:pPr lvl="0"/>
            <a:r>
              <a:rPr lang="da-DK" noProof="0" dirty="0"/>
              <a:t>Klik for at redigere teksttypografierne i masteren</a:t>
            </a:r>
          </a:p>
          <a:p>
            <a:pPr lvl="1"/>
            <a:r>
              <a:rPr lang="da-DK" noProof="0" dirty="0"/>
              <a:t>Andet niveau</a:t>
            </a:r>
          </a:p>
          <a:p>
            <a:pPr lvl="2"/>
            <a:r>
              <a:rPr lang="da-DK" noProof="0" dirty="0"/>
              <a:t>Tredje niveau</a:t>
            </a:r>
          </a:p>
        </p:txBody>
      </p:sp>
      <p:pic>
        <p:nvPicPr>
          <p:cNvPr id="5" name="Billede 4">
            <a:extLst>
              <a:ext uri="{FF2B5EF4-FFF2-40B4-BE49-F238E27FC236}">
                <a16:creationId xmlns:a16="http://schemas.microsoft.com/office/drawing/2014/main" id="{27A360FA-D560-0F86-F7D4-0FFB3454D168}"/>
              </a:ext>
            </a:extLst>
          </p:cNvPr>
          <p:cNvPicPr>
            <a:picLocks noChangeAspect="1"/>
          </p:cNvPicPr>
          <p:nvPr userDrawn="1"/>
        </p:nvPicPr>
        <p:blipFill>
          <a:blip r:embed="rId2"/>
          <a:stretch>
            <a:fillRect/>
          </a:stretch>
        </p:blipFill>
        <p:spPr>
          <a:xfrm flipH="1">
            <a:off x="11023600" y="0"/>
            <a:ext cx="1168400" cy="2400300"/>
          </a:xfrm>
          <a:prstGeom prst="rect">
            <a:avLst/>
          </a:prstGeom>
        </p:spPr>
      </p:pic>
      <p:sp>
        <p:nvSpPr>
          <p:cNvPr id="6" name="Pladsholder til dato 5">
            <a:extLst>
              <a:ext uri="{FF2B5EF4-FFF2-40B4-BE49-F238E27FC236}">
                <a16:creationId xmlns:a16="http://schemas.microsoft.com/office/drawing/2014/main" id="{F76532EE-33AA-AF14-5C78-B6A8EE9E06F5}"/>
              </a:ext>
            </a:extLst>
          </p:cNvPr>
          <p:cNvSpPr>
            <a:spLocks noGrp="1"/>
          </p:cNvSpPr>
          <p:nvPr>
            <p:ph type="dt" sz="half" idx="11"/>
          </p:nvPr>
        </p:nvSpPr>
        <p:spPr/>
        <p:txBody>
          <a:bodyPr/>
          <a:lstStyle/>
          <a:p>
            <a:fld id="{C899A2E5-0A47-7A4F-A4A5-A844BE4CE554}" type="datetime1">
              <a:rPr lang="da-DK" smtClean="0"/>
              <a:t>05-10-2023</a:t>
            </a:fld>
            <a:endParaRPr lang="en-GB" dirty="0"/>
          </a:p>
        </p:txBody>
      </p:sp>
      <p:sp>
        <p:nvSpPr>
          <p:cNvPr id="7" name="Pladsholder til sidefod 6">
            <a:extLst>
              <a:ext uri="{FF2B5EF4-FFF2-40B4-BE49-F238E27FC236}">
                <a16:creationId xmlns:a16="http://schemas.microsoft.com/office/drawing/2014/main" id="{5F7297E0-8CB1-E1DD-8092-40E5FF053BB2}"/>
              </a:ext>
            </a:extLst>
          </p:cNvPr>
          <p:cNvSpPr>
            <a:spLocks noGrp="1"/>
          </p:cNvSpPr>
          <p:nvPr>
            <p:ph type="ftr" sz="quarter" idx="12"/>
          </p:nvPr>
        </p:nvSpPr>
        <p:spPr/>
        <p:txBody>
          <a:bodyPr/>
          <a:lstStyle/>
          <a:p>
            <a:r>
              <a:rPr lang="en-GB"/>
              <a:t>(c) ALEXANDRA INST</a:t>
            </a:r>
            <a:r>
              <a:rPr lang="en-GB">
                <a:solidFill>
                  <a:schemeClr val="accent3"/>
                </a:solidFill>
              </a:rPr>
              <a:t>IT</a:t>
            </a:r>
            <a:r>
              <a:rPr lang="en-GB"/>
              <a:t>UTTET</a:t>
            </a:r>
            <a:endParaRPr lang="en-GB" dirty="0"/>
          </a:p>
        </p:txBody>
      </p:sp>
      <p:sp>
        <p:nvSpPr>
          <p:cNvPr id="8" name="Pladsholder til slidenummer 7">
            <a:extLst>
              <a:ext uri="{FF2B5EF4-FFF2-40B4-BE49-F238E27FC236}">
                <a16:creationId xmlns:a16="http://schemas.microsoft.com/office/drawing/2014/main" id="{8993D92A-1241-ABFB-32D4-AB11305DECF5}"/>
              </a:ext>
            </a:extLst>
          </p:cNvPr>
          <p:cNvSpPr>
            <a:spLocks noGrp="1"/>
          </p:cNvSpPr>
          <p:nvPr>
            <p:ph type="sldNum" sz="quarter" idx="13"/>
          </p:nvPr>
        </p:nvSpPr>
        <p:spPr/>
        <p:txBody>
          <a:bodyPr/>
          <a:lstStyle/>
          <a:p>
            <a:fld id="{06AC9228-041E-BE4C-A177-9A7A550E9A48}" type="slidenum">
              <a:rPr lang="en-GB" smtClean="0"/>
              <a:pPr/>
              <a:t>‹nr.›</a:t>
            </a:fld>
            <a:endParaRPr lang="en-GB" dirty="0"/>
          </a:p>
        </p:txBody>
      </p:sp>
      <p:cxnSp>
        <p:nvCxnSpPr>
          <p:cNvPr id="10" name="Lige forbindelse 9">
            <a:extLst>
              <a:ext uri="{FF2B5EF4-FFF2-40B4-BE49-F238E27FC236}">
                <a16:creationId xmlns:a16="http://schemas.microsoft.com/office/drawing/2014/main" id="{7A0C601D-4BD5-A3E3-AE8C-A705D2234F42}"/>
              </a:ext>
            </a:extLst>
          </p:cNvPr>
          <p:cNvCxnSpPr>
            <a:cxnSpLocks/>
          </p:cNvCxnSpPr>
          <p:nvPr userDrawn="1"/>
        </p:nvCxnSpPr>
        <p:spPr>
          <a:xfrm>
            <a:off x="11954933" y="6618935"/>
            <a:ext cx="0" cy="239065"/>
          </a:xfrm>
          <a:prstGeom prst="line">
            <a:avLst/>
          </a:prstGeom>
          <a:ln w="9525">
            <a:solidFill>
              <a:schemeClr val="accent3"/>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3070059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Hvid slide 5">
    <p:spTree>
      <p:nvGrpSpPr>
        <p:cNvPr id="1" name=""/>
        <p:cNvGrpSpPr/>
        <p:nvPr/>
      </p:nvGrpSpPr>
      <p:grpSpPr>
        <a:xfrm>
          <a:off x="0" y="0"/>
          <a:ext cx="0" cy="0"/>
          <a:chOff x="0" y="0"/>
          <a:chExt cx="0" cy="0"/>
        </a:xfrm>
      </p:grpSpPr>
      <p:sp>
        <p:nvSpPr>
          <p:cNvPr id="11" name="Title Placeholder 4">
            <a:extLst>
              <a:ext uri="{FF2B5EF4-FFF2-40B4-BE49-F238E27FC236}">
                <a16:creationId xmlns:a16="http://schemas.microsoft.com/office/drawing/2014/main" id="{D943BCA5-A9D1-3C4A-B419-FA4758A2554A}"/>
              </a:ext>
            </a:extLst>
          </p:cNvPr>
          <p:cNvSpPr>
            <a:spLocks noGrp="1"/>
          </p:cNvSpPr>
          <p:nvPr>
            <p:ph type="title" hasCustomPrompt="1"/>
          </p:nvPr>
        </p:nvSpPr>
        <p:spPr>
          <a:xfrm>
            <a:off x="359999" y="1080000"/>
            <a:ext cx="6509793" cy="1107996"/>
          </a:xfrm>
          <a:prstGeom prst="rect">
            <a:avLst/>
          </a:prstGeom>
        </p:spPr>
        <p:txBody>
          <a:bodyPr vert="horz" wrap="square" lIns="0" tIns="0" rIns="0" bIns="0" rtlCol="0" anchor="t" anchorCtr="0">
            <a:spAutoFit/>
          </a:bodyPr>
          <a:lstStyle>
            <a:lvl1pPr algn="l">
              <a:defRPr/>
            </a:lvl1pPr>
          </a:lstStyle>
          <a:p>
            <a:r>
              <a:rPr lang="da-DK" noProof="0" dirty="0"/>
              <a:t>Klik for at redigere i masteren</a:t>
            </a:r>
          </a:p>
        </p:txBody>
      </p:sp>
      <p:sp>
        <p:nvSpPr>
          <p:cNvPr id="9" name="Pladsholder til tekst 3">
            <a:extLst>
              <a:ext uri="{FF2B5EF4-FFF2-40B4-BE49-F238E27FC236}">
                <a16:creationId xmlns:a16="http://schemas.microsoft.com/office/drawing/2014/main" id="{54EA145E-2D74-D94E-BB16-46323B3937C3}"/>
              </a:ext>
            </a:extLst>
          </p:cNvPr>
          <p:cNvSpPr>
            <a:spLocks noGrp="1"/>
          </p:cNvSpPr>
          <p:nvPr>
            <p:ph type="body" sz="quarter" idx="10"/>
          </p:nvPr>
        </p:nvSpPr>
        <p:spPr>
          <a:xfrm>
            <a:off x="360000" y="2880000"/>
            <a:ext cx="6509793" cy="3300083"/>
          </a:xfrm>
        </p:spPr>
        <p:txBody>
          <a:bodyPr/>
          <a:lstStyle>
            <a:lvl1pPr>
              <a:spcBef>
                <a:spcPts val="600"/>
              </a:spcBef>
              <a:buClr>
                <a:srgbClr val="BF5D2B"/>
              </a:buClr>
              <a:defRPr>
                <a:solidFill>
                  <a:srgbClr val="343434"/>
                </a:solidFill>
              </a:defRPr>
            </a:lvl1pPr>
            <a:lvl2pPr marL="720000">
              <a:spcBef>
                <a:spcPts val="600"/>
              </a:spcBef>
              <a:buClr>
                <a:srgbClr val="BF5D2B"/>
              </a:buClr>
              <a:defRPr>
                <a:solidFill>
                  <a:srgbClr val="343434"/>
                </a:solidFill>
              </a:defRPr>
            </a:lvl2pPr>
            <a:lvl3pPr marL="1080000">
              <a:spcBef>
                <a:spcPts val="600"/>
              </a:spcBef>
              <a:buClr>
                <a:srgbClr val="BF5D2B"/>
              </a:buClr>
              <a:defRPr sz="1800">
                <a:solidFill>
                  <a:srgbClr val="343434"/>
                </a:solidFill>
              </a:defRPr>
            </a:lvl3pPr>
            <a:lvl5pPr marL="342900" indent="-342900">
              <a:buFont typeface="Arial" panose="020B0604020202020204" pitchFamily="34" charset="0"/>
              <a:buChar char="•"/>
              <a:defRPr/>
            </a:lvl5pPr>
          </a:lstStyle>
          <a:p>
            <a:pPr lvl="0"/>
            <a:r>
              <a:rPr lang="da-DK" noProof="0" dirty="0"/>
              <a:t>Klik for at redigere teksttypografierne i masteren</a:t>
            </a:r>
          </a:p>
          <a:p>
            <a:pPr lvl="1"/>
            <a:r>
              <a:rPr lang="da-DK" noProof="0" dirty="0"/>
              <a:t>Andet niveau</a:t>
            </a:r>
          </a:p>
          <a:p>
            <a:pPr lvl="2"/>
            <a:r>
              <a:rPr lang="da-DK" noProof="0" dirty="0"/>
              <a:t>Tredje niveau</a:t>
            </a:r>
          </a:p>
        </p:txBody>
      </p:sp>
      <p:pic>
        <p:nvPicPr>
          <p:cNvPr id="6" name="Billede 5">
            <a:extLst>
              <a:ext uri="{FF2B5EF4-FFF2-40B4-BE49-F238E27FC236}">
                <a16:creationId xmlns:a16="http://schemas.microsoft.com/office/drawing/2014/main" id="{9FFD1AC3-9ADE-F29A-019D-48D9A7CC52D3}"/>
              </a:ext>
            </a:extLst>
          </p:cNvPr>
          <p:cNvPicPr>
            <a:picLocks noChangeAspect="1"/>
          </p:cNvPicPr>
          <p:nvPr userDrawn="1"/>
        </p:nvPicPr>
        <p:blipFill>
          <a:blip r:embed="rId2"/>
          <a:stretch>
            <a:fillRect/>
          </a:stretch>
        </p:blipFill>
        <p:spPr>
          <a:xfrm flipH="1">
            <a:off x="11023600" y="0"/>
            <a:ext cx="1168400" cy="2400300"/>
          </a:xfrm>
          <a:prstGeom prst="rect">
            <a:avLst/>
          </a:prstGeom>
        </p:spPr>
      </p:pic>
      <p:sp>
        <p:nvSpPr>
          <p:cNvPr id="2" name="Pladsholder til dato 1">
            <a:extLst>
              <a:ext uri="{FF2B5EF4-FFF2-40B4-BE49-F238E27FC236}">
                <a16:creationId xmlns:a16="http://schemas.microsoft.com/office/drawing/2014/main" id="{AD057ED7-D8DD-79E0-6A36-8C54C69EAC59}"/>
              </a:ext>
            </a:extLst>
          </p:cNvPr>
          <p:cNvSpPr>
            <a:spLocks noGrp="1"/>
          </p:cNvSpPr>
          <p:nvPr>
            <p:ph type="dt" sz="half" idx="11"/>
          </p:nvPr>
        </p:nvSpPr>
        <p:spPr/>
        <p:txBody>
          <a:bodyPr/>
          <a:lstStyle/>
          <a:p>
            <a:fld id="{1CE274A4-ABE1-4F41-8610-B8D817457138}" type="datetime1">
              <a:rPr lang="da-DK" smtClean="0"/>
              <a:t>05-10-2023</a:t>
            </a:fld>
            <a:endParaRPr lang="en-GB" dirty="0"/>
          </a:p>
        </p:txBody>
      </p:sp>
      <p:sp>
        <p:nvSpPr>
          <p:cNvPr id="7" name="Pladsholder til sidefod 6">
            <a:extLst>
              <a:ext uri="{FF2B5EF4-FFF2-40B4-BE49-F238E27FC236}">
                <a16:creationId xmlns:a16="http://schemas.microsoft.com/office/drawing/2014/main" id="{EFD4E5C9-497E-5D38-2220-914598851981}"/>
              </a:ext>
            </a:extLst>
          </p:cNvPr>
          <p:cNvSpPr>
            <a:spLocks noGrp="1"/>
          </p:cNvSpPr>
          <p:nvPr>
            <p:ph type="ftr" sz="quarter" idx="12"/>
          </p:nvPr>
        </p:nvSpPr>
        <p:spPr/>
        <p:txBody>
          <a:bodyPr/>
          <a:lstStyle/>
          <a:p>
            <a:r>
              <a:rPr lang="en-GB"/>
              <a:t>(c) ALEXANDRA INST</a:t>
            </a:r>
            <a:r>
              <a:rPr lang="en-GB">
                <a:solidFill>
                  <a:schemeClr val="accent3"/>
                </a:solidFill>
              </a:rPr>
              <a:t>IT</a:t>
            </a:r>
            <a:r>
              <a:rPr lang="en-GB"/>
              <a:t>UTTET</a:t>
            </a:r>
            <a:endParaRPr lang="en-GB" dirty="0"/>
          </a:p>
        </p:txBody>
      </p:sp>
      <p:sp>
        <p:nvSpPr>
          <p:cNvPr id="8" name="Pladsholder til slidenummer 7">
            <a:extLst>
              <a:ext uri="{FF2B5EF4-FFF2-40B4-BE49-F238E27FC236}">
                <a16:creationId xmlns:a16="http://schemas.microsoft.com/office/drawing/2014/main" id="{3B670F94-812A-61BA-304B-FD4C717A2B40}"/>
              </a:ext>
            </a:extLst>
          </p:cNvPr>
          <p:cNvSpPr>
            <a:spLocks noGrp="1"/>
          </p:cNvSpPr>
          <p:nvPr>
            <p:ph type="sldNum" sz="quarter" idx="13"/>
          </p:nvPr>
        </p:nvSpPr>
        <p:spPr/>
        <p:txBody>
          <a:bodyPr/>
          <a:lstStyle/>
          <a:p>
            <a:fld id="{06AC9228-041E-BE4C-A177-9A7A550E9A48}" type="slidenum">
              <a:rPr lang="en-GB" smtClean="0"/>
              <a:pPr/>
              <a:t>‹nr.›</a:t>
            </a:fld>
            <a:endParaRPr lang="en-GB" dirty="0"/>
          </a:p>
        </p:txBody>
      </p:sp>
      <p:cxnSp>
        <p:nvCxnSpPr>
          <p:cNvPr id="10" name="Lige forbindelse 9">
            <a:extLst>
              <a:ext uri="{FF2B5EF4-FFF2-40B4-BE49-F238E27FC236}">
                <a16:creationId xmlns:a16="http://schemas.microsoft.com/office/drawing/2014/main" id="{76BE909D-C1DA-B956-18C1-EB26E326CE90}"/>
              </a:ext>
            </a:extLst>
          </p:cNvPr>
          <p:cNvCxnSpPr>
            <a:cxnSpLocks/>
          </p:cNvCxnSpPr>
          <p:nvPr userDrawn="1"/>
        </p:nvCxnSpPr>
        <p:spPr>
          <a:xfrm>
            <a:off x="11954933" y="6618935"/>
            <a:ext cx="0" cy="239065"/>
          </a:xfrm>
          <a:prstGeom prst="line">
            <a:avLst/>
          </a:prstGeom>
          <a:ln w="9525">
            <a:solidFill>
              <a:schemeClr val="accent3"/>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9083435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Hvid slide tom">
    <p:bg>
      <p:bgPr>
        <a:solidFill>
          <a:schemeClr val="bg1"/>
        </a:solidFill>
        <a:effectLst/>
      </p:bgPr>
    </p:bg>
    <p:spTree>
      <p:nvGrpSpPr>
        <p:cNvPr id="1" name=""/>
        <p:cNvGrpSpPr/>
        <p:nvPr/>
      </p:nvGrpSpPr>
      <p:grpSpPr>
        <a:xfrm>
          <a:off x="0" y="0"/>
          <a:ext cx="0" cy="0"/>
          <a:chOff x="0" y="0"/>
          <a:chExt cx="0" cy="0"/>
        </a:xfrm>
      </p:grpSpPr>
      <p:sp>
        <p:nvSpPr>
          <p:cNvPr id="6" name="Pladsholder til dato 5">
            <a:extLst>
              <a:ext uri="{FF2B5EF4-FFF2-40B4-BE49-F238E27FC236}">
                <a16:creationId xmlns:a16="http://schemas.microsoft.com/office/drawing/2014/main" id="{5EF1D846-C978-8F9C-B51F-B7DA4ECEF8BE}"/>
              </a:ext>
            </a:extLst>
          </p:cNvPr>
          <p:cNvSpPr>
            <a:spLocks noGrp="1"/>
          </p:cNvSpPr>
          <p:nvPr>
            <p:ph type="dt" sz="half" idx="10"/>
          </p:nvPr>
        </p:nvSpPr>
        <p:spPr/>
        <p:txBody>
          <a:bodyPr/>
          <a:lstStyle/>
          <a:p>
            <a:fld id="{8884E78B-ECC2-804E-AE61-123EAD680CD8}" type="datetime1">
              <a:rPr lang="da-DK" smtClean="0"/>
              <a:t>05-10-2023</a:t>
            </a:fld>
            <a:endParaRPr lang="en-GB" dirty="0"/>
          </a:p>
        </p:txBody>
      </p:sp>
      <p:sp>
        <p:nvSpPr>
          <p:cNvPr id="7" name="Pladsholder til sidefod 6">
            <a:extLst>
              <a:ext uri="{FF2B5EF4-FFF2-40B4-BE49-F238E27FC236}">
                <a16:creationId xmlns:a16="http://schemas.microsoft.com/office/drawing/2014/main" id="{AC4BBFE7-476D-1C64-FCC7-9DE405EBCB62}"/>
              </a:ext>
            </a:extLst>
          </p:cNvPr>
          <p:cNvSpPr>
            <a:spLocks noGrp="1"/>
          </p:cNvSpPr>
          <p:nvPr>
            <p:ph type="ftr" sz="quarter" idx="11"/>
          </p:nvPr>
        </p:nvSpPr>
        <p:spPr/>
        <p:txBody>
          <a:bodyPr/>
          <a:lstStyle/>
          <a:p>
            <a:r>
              <a:rPr lang="en-GB"/>
              <a:t>(c) ALEXANDRA INST</a:t>
            </a:r>
            <a:r>
              <a:rPr lang="en-GB">
                <a:solidFill>
                  <a:schemeClr val="accent3"/>
                </a:solidFill>
              </a:rPr>
              <a:t>IT</a:t>
            </a:r>
            <a:r>
              <a:rPr lang="en-GB"/>
              <a:t>UTTET</a:t>
            </a:r>
            <a:endParaRPr lang="en-GB" dirty="0"/>
          </a:p>
        </p:txBody>
      </p:sp>
      <p:sp>
        <p:nvSpPr>
          <p:cNvPr id="8" name="Pladsholder til slidenummer 7">
            <a:extLst>
              <a:ext uri="{FF2B5EF4-FFF2-40B4-BE49-F238E27FC236}">
                <a16:creationId xmlns:a16="http://schemas.microsoft.com/office/drawing/2014/main" id="{E3598813-E73E-0DDB-E79C-D969979B0F87}"/>
              </a:ext>
            </a:extLst>
          </p:cNvPr>
          <p:cNvSpPr>
            <a:spLocks noGrp="1"/>
          </p:cNvSpPr>
          <p:nvPr>
            <p:ph type="sldNum" sz="quarter" idx="12"/>
          </p:nvPr>
        </p:nvSpPr>
        <p:spPr/>
        <p:txBody>
          <a:bodyPr/>
          <a:lstStyle/>
          <a:p>
            <a:fld id="{06AC9228-041E-BE4C-A177-9A7A550E9A48}" type="slidenum">
              <a:rPr lang="en-GB" smtClean="0"/>
              <a:pPr/>
              <a:t>‹nr.›</a:t>
            </a:fld>
            <a:endParaRPr lang="en-GB" dirty="0"/>
          </a:p>
        </p:txBody>
      </p:sp>
      <p:cxnSp>
        <p:nvCxnSpPr>
          <p:cNvPr id="10" name="Lige forbindelse 9">
            <a:extLst>
              <a:ext uri="{FF2B5EF4-FFF2-40B4-BE49-F238E27FC236}">
                <a16:creationId xmlns:a16="http://schemas.microsoft.com/office/drawing/2014/main" id="{195BA5C3-AFAD-0726-E87B-F5A22A44E225}"/>
              </a:ext>
            </a:extLst>
          </p:cNvPr>
          <p:cNvCxnSpPr>
            <a:cxnSpLocks/>
          </p:cNvCxnSpPr>
          <p:nvPr userDrawn="1"/>
        </p:nvCxnSpPr>
        <p:spPr>
          <a:xfrm>
            <a:off x="11954933" y="6618935"/>
            <a:ext cx="0" cy="239065"/>
          </a:xfrm>
          <a:prstGeom prst="line">
            <a:avLst/>
          </a:prstGeom>
          <a:ln w="9525">
            <a:solidFill>
              <a:schemeClr val="accent3"/>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7599449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userDrawn="1">
  <p:cSld name="Hvid slide med plads til billede">
    <p:spTree>
      <p:nvGrpSpPr>
        <p:cNvPr id="1" name=""/>
        <p:cNvGrpSpPr/>
        <p:nvPr/>
      </p:nvGrpSpPr>
      <p:grpSpPr>
        <a:xfrm>
          <a:off x="0" y="0"/>
          <a:ext cx="0" cy="0"/>
          <a:chOff x="0" y="0"/>
          <a:chExt cx="0" cy="0"/>
        </a:xfrm>
      </p:grpSpPr>
      <p:sp>
        <p:nvSpPr>
          <p:cNvPr id="11" name="Title Placeholder 4">
            <a:extLst>
              <a:ext uri="{FF2B5EF4-FFF2-40B4-BE49-F238E27FC236}">
                <a16:creationId xmlns:a16="http://schemas.microsoft.com/office/drawing/2014/main" id="{D943BCA5-A9D1-3C4A-B419-FA4758A2554A}"/>
              </a:ext>
            </a:extLst>
          </p:cNvPr>
          <p:cNvSpPr>
            <a:spLocks noGrp="1"/>
          </p:cNvSpPr>
          <p:nvPr>
            <p:ph type="title" hasCustomPrompt="1"/>
          </p:nvPr>
        </p:nvSpPr>
        <p:spPr>
          <a:xfrm>
            <a:off x="4841822" y="720000"/>
            <a:ext cx="6640644" cy="430887"/>
          </a:xfrm>
          <a:prstGeom prst="rect">
            <a:avLst/>
          </a:prstGeom>
          <a:noFill/>
        </p:spPr>
        <p:txBody>
          <a:bodyPr vert="horz" wrap="square" lIns="0" tIns="0" rIns="0" bIns="0" rtlCol="0" anchor="t" anchorCtr="0">
            <a:spAutoFit/>
          </a:bodyPr>
          <a:lstStyle>
            <a:lvl1pPr algn="l">
              <a:spcAft>
                <a:spcPts val="1200"/>
              </a:spcAft>
              <a:defRPr sz="2800"/>
            </a:lvl1pPr>
          </a:lstStyle>
          <a:p>
            <a:r>
              <a:rPr lang="da-DK" noProof="0" dirty="0"/>
              <a:t>Klik for at redigere i masteren</a:t>
            </a:r>
          </a:p>
        </p:txBody>
      </p:sp>
      <p:pic>
        <p:nvPicPr>
          <p:cNvPr id="7" name="Billede 6">
            <a:extLst>
              <a:ext uri="{FF2B5EF4-FFF2-40B4-BE49-F238E27FC236}">
                <a16:creationId xmlns:a16="http://schemas.microsoft.com/office/drawing/2014/main" id="{796DD888-E9EC-4E02-81C8-B7B492E052B7}"/>
              </a:ext>
            </a:extLst>
          </p:cNvPr>
          <p:cNvPicPr>
            <a:picLocks noChangeAspect="1"/>
          </p:cNvPicPr>
          <p:nvPr userDrawn="1"/>
        </p:nvPicPr>
        <p:blipFill>
          <a:blip r:embed="rId2"/>
          <a:stretch>
            <a:fillRect/>
          </a:stretch>
        </p:blipFill>
        <p:spPr>
          <a:xfrm flipH="1">
            <a:off x="11023600" y="0"/>
            <a:ext cx="1168400" cy="2400300"/>
          </a:xfrm>
          <a:prstGeom prst="rect">
            <a:avLst/>
          </a:prstGeom>
        </p:spPr>
      </p:pic>
      <p:sp>
        <p:nvSpPr>
          <p:cNvPr id="12" name="Pladsholder til billede 11">
            <a:extLst>
              <a:ext uri="{FF2B5EF4-FFF2-40B4-BE49-F238E27FC236}">
                <a16:creationId xmlns:a16="http://schemas.microsoft.com/office/drawing/2014/main" id="{3E8FA4C9-F9B2-4D3F-C3AA-19AE988B04A3}"/>
              </a:ext>
            </a:extLst>
          </p:cNvPr>
          <p:cNvSpPr>
            <a:spLocks noGrp="1"/>
          </p:cNvSpPr>
          <p:nvPr>
            <p:ph type="pic" sz="quarter" idx="10"/>
          </p:nvPr>
        </p:nvSpPr>
        <p:spPr>
          <a:xfrm>
            <a:off x="0" y="0"/>
            <a:ext cx="4575600" cy="6858000"/>
          </a:xfrm>
        </p:spPr>
        <p:txBody>
          <a:bodyPr/>
          <a:lstStyle>
            <a:lvl1pPr marL="0" indent="0">
              <a:buFontTx/>
              <a:buNone/>
              <a:defRPr/>
            </a:lvl1pPr>
          </a:lstStyle>
          <a:p>
            <a:endParaRPr lang="da-DK" dirty="0"/>
          </a:p>
        </p:txBody>
      </p:sp>
      <p:sp>
        <p:nvSpPr>
          <p:cNvPr id="14" name="Pladsholder til indhold 13">
            <a:extLst>
              <a:ext uri="{FF2B5EF4-FFF2-40B4-BE49-F238E27FC236}">
                <a16:creationId xmlns:a16="http://schemas.microsoft.com/office/drawing/2014/main" id="{BF80C606-BCD2-9A09-081B-A18D3D95BCA3}"/>
              </a:ext>
            </a:extLst>
          </p:cNvPr>
          <p:cNvSpPr>
            <a:spLocks noGrp="1"/>
          </p:cNvSpPr>
          <p:nvPr>
            <p:ph sz="quarter" idx="11"/>
          </p:nvPr>
        </p:nvSpPr>
        <p:spPr>
          <a:xfrm>
            <a:off x="4841822" y="2160000"/>
            <a:ext cx="6181778" cy="3954016"/>
          </a:xfrm>
        </p:spPr>
        <p:txBody>
          <a:bodyPr/>
          <a:lstStyle>
            <a:lvl1pPr marL="360000" indent="-360000">
              <a:spcAft>
                <a:spcPts val="600"/>
              </a:spcAft>
              <a:defRPr sz="2000"/>
            </a:lvl1pPr>
            <a:lvl2pPr marL="720000">
              <a:spcBef>
                <a:spcPts val="600"/>
              </a:spcBef>
              <a:defRPr sz="1800"/>
            </a:lvl2pPr>
            <a:lvl3pPr marL="1080000">
              <a:defRPr sz="1600"/>
            </a:lvl3pPr>
          </a:lstStyle>
          <a:p>
            <a:pPr lvl="0"/>
            <a:r>
              <a:rPr lang="da-DK" dirty="0"/>
              <a:t>Klik for at redigere teksttypografierne i masteren</a:t>
            </a:r>
          </a:p>
          <a:p>
            <a:pPr lvl="1"/>
            <a:r>
              <a:rPr lang="da-DK" dirty="0"/>
              <a:t>Andet niveau</a:t>
            </a:r>
          </a:p>
          <a:p>
            <a:pPr lvl="2"/>
            <a:r>
              <a:rPr lang="da-DK" dirty="0"/>
              <a:t>Tredje niveau</a:t>
            </a:r>
          </a:p>
        </p:txBody>
      </p:sp>
      <p:sp>
        <p:nvSpPr>
          <p:cNvPr id="2" name="Pladsholder til dato 1">
            <a:extLst>
              <a:ext uri="{FF2B5EF4-FFF2-40B4-BE49-F238E27FC236}">
                <a16:creationId xmlns:a16="http://schemas.microsoft.com/office/drawing/2014/main" id="{995E0B04-A1C7-076D-3900-230825364D8C}"/>
              </a:ext>
            </a:extLst>
          </p:cNvPr>
          <p:cNvSpPr>
            <a:spLocks noGrp="1"/>
          </p:cNvSpPr>
          <p:nvPr>
            <p:ph type="dt" sz="half" idx="12"/>
          </p:nvPr>
        </p:nvSpPr>
        <p:spPr/>
        <p:txBody>
          <a:bodyPr/>
          <a:lstStyle/>
          <a:p>
            <a:fld id="{70A93121-F027-D041-8BA2-0218668E8313}" type="datetime1">
              <a:rPr lang="da-DK" smtClean="0"/>
              <a:t>05-10-2023</a:t>
            </a:fld>
            <a:endParaRPr lang="en-GB" dirty="0"/>
          </a:p>
        </p:txBody>
      </p:sp>
      <p:sp>
        <p:nvSpPr>
          <p:cNvPr id="3" name="Pladsholder til sidefod 2">
            <a:extLst>
              <a:ext uri="{FF2B5EF4-FFF2-40B4-BE49-F238E27FC236}">
                <a16:creationId xmlns:a16="http://schemas.microsoft.com/office/drawing/2014/main" id="{63F6C870-BEF7-2A21-1780-888DE5F56E2C}"/>
              </a:ext>
            </a:extLst>
          </p:cNvPr>
          <p:cNvSpPr>
            <a:spLocks noGrp="1"/>
          </p:cNvSpPr>
          <p:nvPr>
            <p:ph type="ftr" sz="quarter" idx="13"/>
          </p:nvPr>
        </p:nvSpPr>
        <p:spPr/>
        <p:txBody>
          <a:bodyPr/>
          <a:lstStyle/>
          <a:p>
            <a:r>
              <a:rPr lang="en-GB"/>
              <a:t>(c) ALEXANDRA INST</a:t>
            </a:r>
            <a:r>
              <a:rPr lang="en-GB">
                <a:solidFill>
                  <a:schemeClr val="accent3"/>
                </a:solidFill>
              </a:rPr>
              <a:t>IT</a:t>
            </a:r>
            <a:r>
              <a:rPr lang="en-GB"/>
              <a:t>UTTET</a:t>
            </a:r>
            <a:endParaRPr lang="en-GB" dirty="0"/>
          </a:p>
        </p:txBody>
      </p:sp>
      <p:sp>
        <p:nvSpPr>
          <p:cNvPr id="4" name="Pladsholder til slidenummer 3">
            <a:extLst>
              <a:ext uri="{FF2B5EF4-FFF2-40B4-BE49-F238E27FC236}">
                <a16:creationId xmlns:a16="http://schemas.microsoft.com/office/drawing/2014/main" id="{9FA21B0A-3FDC-EAA4-4398-AFBECC9F0D69}"/>
              </a:ext>
            </a:extLst>
          </p:cNvPr>
          <p:cNvSpPr>
            <a:spLocks noGrp="1"/>
          </p:cNvSpPr>
          <p:nvPr>
            <p:ph type="sldNum" sz="quarter" idx="14"/>
          </p:nvPr>
        </p:nvSpPr>
        <p:spPr/>
        <p:txBody>
          <a:bodyPr/>
          <a:lstStyle/>
          <a:p>
            <a:fld id="{06AC9228-041E-BE4C-A177-9A7A550E9A48}" type="slidenum">
              <a:rPr lang="en-GB" smtClean="0"/>
              <a:pPr/>
              <a:t>‹nr.›</a:t>
            </a:fld>
            <a:endParaRPr lang="en-GB" dirty="0"/>
          </a:p>
        </p:txBody>
      </p:sp>
      <p:cxnSp>
        <p:nvCxnSpPr>
          <p:cNvPr id="9" name="Lige forbindelse 8">
            <a:extLst>
              <a:ext uri="{FF2B5EF4-FFF2-40B4-BE49-F238E27FC236}">
                <a16:creationId xmlns:a16="http://schemas.microsoft.com/office/drawing/2014/main" id="{CEAECF5F-E77C-59BB-0CA6-9D581E4F554C}"/>
              </a:ext>
            </a:extLst>
          </p:cNvPr>
          <p:cNvCxnSpPr>
            <a:cxnSpLocks/>
          </p:cNvCxnSpPr>
          <p:nvPr userDrawn="1"/>
        </p:nvCxnSpPr>
        <p:spPr>
          <a:xfrm>
            <a:off x="11954933" y="6618935"/>
            <a:ext cx="0" cy="239065"/>
          </a:xfrm>
          <a:prstGeom prst="line">
            <a:avLst/>
          </a:prstGeom>
          <a:ln w="9525">
            <a:solidFill>
              <a:schemeClr val="accent3"/>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1521828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Grå slide 1">
    <p:bg>
      <p:bgPr>
        <a:solidFill>
          <a:srgbClr val="DEDDD4"/>
        </a:solidFill>
        <a:effectLst/>
      </p:bgPr>
    </p:bg>
    <p:spTree>
      <p:nvGrpSpPr>
        <p:cNvPr id="1" name=""/>
        <p:cNvGrpSpPr/>
        <p:nvPr/>
      </p:nvGrpSpPr>
      <p:grpSpPr>
        <a:xfrm>
          <a:off x="0" y="0"/>
          <a:ext cx="0" cy="0"/>
          <a:chOff x="0" y="0"/>
          <a:chExt cx="0" cy="0"/>
        </a:xfrm>
      </p:grpSpPr>
      <p:sp>
        <p:nvSpPr>
          <p:cNvPr id="8" name="Text Placeholder 2">
            <a:extLst>
              <a:ext uri="{FF2B5EF4-FFF2-40B4-BE49-F238E27FC236}">
                <a16:creationId xmlns:a16="http://schemas.microsoft.com/office/drawing/2014/main" id="{AF550DC7-A416-CF41-A483-9ADA70B3986D}"/>
              </a:ext>
            </a:extLst>
          </p:cNvPr>
          <p:cNvSpPr>
            <a:spLocks noGrp="1"/>
          </p:cNvSpPr>
          <p:nvPr>
            <p:ph idx="1"/>
          </p:nvPr>
        </p:nvSpPr>
        <p:spPr>
          <a:xfrm>
            <a:off x="1440000" y="1800000"/>
            <a:ext cx="9856357" cy="4320000"/>
          </a:xfrm>
          <a:prstGeom prst="rect">
            <a:avLst/>
          </a:prstGeom>
        </p:spPr>
        <p:txBody>
          <a:bodyPr vert="horz" lIns="0" tIns="0" rIns="0" bIns="0" rtlCol="0">
            <a:noAutofit/>
          </a:bodyPr>
          <a:lstStyle>
            <a:lvl1pPr marL="342900" indent="-342900">
              <a:spcBef>
                <a:spcPts val="600"/>
              </a:spcBef>
              <a:buClr>
                <a:srgbClr val="BF5D2B"/>
              </a:buClr>
              <a:buFont typeface="Arial" panose="020B0604020202020204" pitchFamily="34" charset="0"/>
              <a:buChar char="•"/>
              <a:defRPr>
                <a:solidFill>
                  <a:srgbClr val="343434"/>
                </a:solidFill>
              </a:defRPr>
            </a:lvl1pPr>
            <a:lvl2pPr marL="717550" indent="-358775">
              <a:spcBef>
                <a:spcPts val="600"/>
              </a:spcBef>
              <a:buClr>
                <a:srgbClr val="BF5D2B"/>
              </a:buClr>
              <a:tabLst/>
              <a:defRPr>
                <a:solidFill>
                  <a:srgbClr val="343434"/>
                </a:solidFill>
              </a:defRPr>
            </a:lvl2pPr>
            <a:lvl3pPr marL="1066800" indent="-349250">
              <a:spcBef>
                <a:spcPts val="600"/>
              </a:spcBef>
              <a:buClr>
                <a:srgbClr val="BF5D2B"/>
              </a:buClr>
              <a:tabLst/>
              <a:defRPr sz="1800">
                <a:solidFill>
                  <a:srgbClr val="343434"/>
                </a:solidFill>
              </a:defRPr>
            </a:lvl3pPr>
          </a:lstStyle>
          <a:p>
            <a:pPr lvl="0"/>
            <a:r>
              <a:rPr lang="da-DK" noProof="0" dirty="0"/>
              <a:t>Klik for at redigere teksttypografierne i masteren</a:t>
            </a:r>
          </a:p>
          <a:p>
            <a:pPr lvl="1"/>
            <a:r>
              <a:rPr lang="da-DK" noProof="0" dirty="0"/>
              <a:t>Andet niveau</a:t>
            </a:r>
          </a:p>
          <a:p>
            <a:pPr lvl="2"/>
            <a:r>
              <a:rPr lang="da-DK" noProof="0" dirty="0"/>
              <a:t>Tredje niveau</a:t>
            </a:r>
          </a:p>
        </p:txBody>
      </p:sp>
      <p:sp>
        <p:nvSpPr>
          <p:cNvPr id="9" name="Title Placeholder 4">
            <a:extLst>
              <a:ext uri="{FF2B5EF4-FFF2-40B4-BE49-F238E27FC236}">
                <a16:creationId xmlns:a16="http://schemas.microsoft.com/office/drawing/2014/main" id="{428A49A8-7DC3-9A4F-9771-3C7CD6044733}"/>
              </a:ext>
            </a:extLst>
          </p:cNvPr>
          <p:cNvSpPr>
            <a:spLocks noGrp="1"/>
          </p:cNvSpPr>
          <p:nvPr>
            <p:ph type="title" hasCustomPrompt="1"/>
          </p:nvPr>
        </p:nvSpPr>
        <p:spPr>
          <a:xfrm>
            <a:off x="1440000" y="720000"/>
            <a:ext cx="9856357" cy="553998"/>
          </a:xfrm>
          <a:prstGeom prst="rect">
            <a:avLst/>
          </a:prstGeom>
        </p:spPr>
        <p:txBody>
          <a:bodyPr vert="horz" wrap="square" lIns="0" tIns="0" rIns="0" bIns="0" rtlCol="0" anchor="t" anchorCtr="0">
            <a:spAutoFit/>
          </a:bodyPr>
          <a:lstStyle/>
          <a:p>
            <a:r>
              <a:rPr lang="da-DK" noProof="0" dirty="0"/>
              <a:t>Klik for at redigere i masteren</a:t>
            </a:r>
          </a:p>
        </p:txBody>
      </p:sp>
      <p:sp>
        <p:nvSpPr>
          <p:cNvPr id="10" name="Pladsholder til dato 9">
            <a:extLst>
              <a:ext uri="{FF2B5EF4-FFF2-40B4-BE49-F238E27FC236}">
                <a16:creationId xmlns:a16="http://schemas.microsoft.com/office/drawing/2014/main" id="{F4C19258-803B-F016-E47C-2531A4871E44}"/>
              </a:ext>
            </a:extLst>
          </p:cNvPr>
          <p:cNvSpPr>
            <a:spLocks noGrp="1"/>
          </p:cNvSpPr>
          <p:nvPr>
            <p:ph type="dt" sz="half" idx="10"/>
          </p:nvPr>
        </p:nvSpPr>
        <p:spPr/>
        <p:txBody>
          <a:bodyPr/>
          <a:lstStyle/>
          <a:p>
            <a:fld id="{CCD26BFA-3E99-3E49-BA15-D1177B58E951}" type="datetime1">
              <a:rPr lang="da-DK" smtClean="0"/>
              <a:t>05-10-2023</a:t>
            </a:fld>
            <a:endParaRPr lang="en-GB" dirty="0"/>
          </a:p>
        </p:txBody>
      </p:sp>
      <p:sp>
        <p:nvSpPr>
          <p:cNvPr id="11" name="Pladsholder til sidefod 10">
            <a:extLst>
              <a:ext uri="{FF2B5EF4-FFF2-40B4-BE49-F238E27FC236}">
                <a16:creationId xmlns:a16="http://schemas.microsoft.com/office/drawing/2014/main" id="{5F6FBB23-ECB7-44E9-799D-52D50447146D}"/>
              </a:ext>
            </a:extLst>
          </p:cNvPr>
          <p:cNvSpPr>
            <a:spLocks noGrp="1"/>
          </p:cNvSpPr>
          <p:nvPr>
            <p:ph type="ftr" sz="quarter" idx="11"/>
          </p:nvPr>
        </p:nvSpPr>
        <p:spPr/>
        <p:txBody>
          <a:bodyPr/>
          <a:lstStyle/>
          <a:p>
            <a:r>
              <a:rPr lang="en-GB"/>
              <a:t>(c) ALEXANDRA INST</a:t>
            </a:r>
            <a:r>
              <a:rPr lang="en-GB">
                <a:solidFill>
                  <a:schemeClr val="accent3"/>
                </a:solidFill>
              </a:rPr>
              <a:t>IT</a:t>
            </a:r>
            <a:r>
              <a:rPr lang="en-GB"/>
              <a:t>UTTET</a:t>
            </a:r>
            <a:endParaRPr lang="en-GB" dirty="0"/>
          </a:p>
        </p:txBody>
      </p:sp>
      <p:sp>
        <p:nvSpPr>
          <p:cNvPr id="12" name="Pladsholder til slidenummer 11">
            <a:extLst>
              <a:ext uri="{FF2B5EF4-FFF2-40B4-BE49-F238E27FC236}">
                <a16:creationId xmlns:a16="http://schemas.microsoft.com/office/drawing/2014/main" id="{9FCEA849-0D1F-E5A4-FBF1-BE1603FF2400}"/>
              </a:ext>
            </a:extLst>
          </p:cNvPr>
          <p:cNvSpPr>
            <a:spLocks noGrp="1"/>
          </p:cNvSpPr>
          <p:nvPr>
            <p:ph type="sldNum" sz="quarter" idx="12"/>
          </p:nvPr>
        </p:nvSpPr>
        <p:spPr/>
        <p:txBody>
          <a:bodyPr/>
          <a:lstStyle/>
          <a:p>
            <a:fld id="{06AC9228-041E-BE4C-A177-9A7A550E9A48}" type="slidenum">
              <a:rPr lang="en-GB" smtClean="0"/>
              <a:pPr/>
              <a:t>‹nr.›</a:t>
            </a:fld>
            <a:endParaRPr lang="en-GB" dirty="0"/>
          </a:p>
        </p:txBody>
      </p:sp>
    </p:spTree>
    <p:extLst>
      <p:ext uri="{BB962C8B-B14F-4D97-AF65-F5344CB8AC3E}">
        <p14:creationId xmlns:p14="http://schemas.microsoft.com/office/powerpoint/2010/main" val="197398265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Grå slide 2">
    <p:bg>
      <p:bgPr>
        <a:solidFill>
          <a:srgbClr val="DEDDD4"/>
        </a:solidFill>
        <a:effectLst/>
      </p:bgPr>
    </p:bg>
    <p:spTree>
      <p:nvGrpSpPr>
        <p:cNvPr id="1" name=""/>
        <p:cNvGrpSpPr/>
        <p:nvPr/>
      </p:nvGrpSpPr>
      <p:grpSpPr>
        <a:xfrm>
          <a:off x="0" y="0"/>
          <a:ext cx="0" cy="0"/>
          <a:chOff x="0" y="0"/>
          <a:chExt cx="0" cy="0"/>
        </a:xfrm>
      </p:grpSpPr>
      <p:sp>
        <p:nvSpPr>
          <p:cNvPr id="9" name="Title Placeholder 4">
            <a:extLst>
              <a:ext uri="{FF2B5EF4-FFF2-40B4-BE49-F238E27FC236}">
                <a16:creationId xmlns:a16="http://schemas.microsoft.com/office/drawing/2014/main" id="{428A49A8-7DC3-9A4F-9771-3C7CD6044733}"/>
              </a:ext>
            </a:extLst>
          </p:cNvPr>
          <p:cNvSpPr>
            <a:spLocks noGrp="1"/>
          </p:cNvSpPr>
          <p:nvPr>
            <p:ph type="title" hasCustomPrompt="1"/>
          </p:nvPr>
        </p:nvSpPr>
        <p:spPr>
          <a:xfrm>
            <a:off x="1440000" y="720000"/>
            <a:ext cx="9856357" cy="553998"/>
          </a:xfrm>
          <a:prstGeom prst="rect">
            <a:avLst/>
          </a:prstGeom>
        </p:spPr>
        <p:txBody>
          <a:bodyPr vert="horz" wrap="square" lIns="0" tIns="0" rIns="0" bIns="0" rtlCol="0" anchor="t" anchorCtr="0">
            <a:spAutoFit/>
          </a:bodyPr>
          <a:lstStyle/>
          <a:p>
            <a:r>
              <a:rPr lang="da-DK" noProof="0" dirty="0"/>
              <a:t>Klik for at redigere i masteren</a:t>
            </a:r>
          </a:p>
        </p:txBody>
      </p:sp>
      <p:sp>
        <p:nvSpPr>
          <p:cNvPr id="10" name="Text Placeholder 2">
            <a:extLst>
              <a:ext uri="{FF2B5EF4-FFF2-40B4-BE49-F238E27FC236}">
                <a16:creationId xmlns:a16="http://schemas.microsoft.com/office/drawing/2014/main" id="{0BFFC66B-5AED-2744-BFAE-4D029775EE38}"/>
              </a:ext>
            </a:extLst>
          </p:cNvPr>
          <p:cNvSpPr>
            <a:spLocks noGrp="1"/>
          </p:cNvSpPr>
          <p:nvPr>
            <p:ph idx="1"/>
          </p:nvPr>
        </p:nvSpPr>
        <p:spPr>
          <a:xfrm>
            <a:off x="1440001" y="1800000"/>
            <a:ext cx="4680000" cy="4320000"/>
          </a:xfrm>
          <a:prstGeom prst="rect">
            <a:avLst/>
          </a:prstGeom>
        </p:spPr>
        <p:txBody>
          <a:bodyPr vert="horz" lIns="0" tIns="0" rIns="0" bIns="0" rtlCol="0">
            <a:noAutofit/>
          </a:bodyPr>
          <a:lstStyle>
            <a:lvl1pPr>
              <a:spcBef>
                <a:spcPts val="600"/>
              </a:spcBef>
              <a:defRPr>
                <a:solidFill>
                  <a:srgbClr val="343434"/>
                </a:solidFill>
              </a:defRPr>
            </a:lvl1pPr>
            <a:lvl2pPr marL="720000">
              <a:spcBef>
                <a:spcPts val="600"/>
              </a:spcBef>
              <a:defRPr>
                <a:solidFill>
                  <a:srgbClr val="343434"/>
                </a:solidFill>
              </a:defRPr>
            </a:lvl2pPr>
            <a:lvl3pPr marL="1080000">
              <a:spcBef>
                <a:spcPts val="600"/>
              </a:spcBef>
              <a:defRPr sz="1800">
                <a:solidFill>
                  <a:srgbClr val="343434"/>
                </a:solidFill>
              </a:defRPr>
            </a:lvl3pPr>
          </a:lstStyle>
          <a:p>
            <a:pPr lvl="0"/>
            <a:r>
              <a:rPr lang="da-DK" noProof="0" dirty="0"/>
              <a:t>Klik for at redigere teksttypografierne i masteren</a:t>
            </a:r>
          </a:p>
          <a:p>
            <a:pPr lvl="1"/>
            <a:r>
              <a:rPr lang="da-DK" noProof="0" dirty="0"/>
              <a:t>Andet niveau</a:t>
            </a:r>
          </a:p>
          <a:p>
            <a:pPr lvl="2"/>
            <a:r>
              <a:rPr lang="da-DK" noProof="0" dirty="0"/>
              <a:t>Tredje niveau</a:t>
            </a:r>
          </a:p>
        </p:txBody>
      </p:sp>
      <p:sp>
        <p:nvSpPr>
          <p:cNvPr id="12" name="Text Placeholder 2">
            <a:extLst>
              <a:ext uri="{FF2B5EF4-FFF2-40B4-BE49-F238E27FC236}">
                <a16:creationId xmlns:a16="http://schemas.microsoft.com/office/drawing/2014/main" id="{FCC82B20-F43C-1945-B421-5A11B0AE8188}"/>
              </a:ext>
            </a:extLst>
          </p:cNvPr>
          <p:cNvSpPr>
            <a:spLocks noGrp="1"/>
          </p:cNvSpPr>
          <p:nvPr>
            <p:ph idx="10"/>
          </p:nvPr>
        </p:nvSpPr>
        <p:spPr>
          <a:xfrm>
            <a:off x="6616357" y="1800000"/>
            <a:ext cx="4680000" cy="4320000"/>
          </a:xfrm>
          <a:prstGeom prst="rect">
            <a:avLst/>
          </a:prstGeom>
        </p:spPr>
        <p:txBody>
          <a:bodyPr vert="horz" lIns="0" tIns="0" rIns="0" bIns="0" rtlCol="0">
            <a:noAutofit/>
          </a:bodyPr>
          <a:lstStyle>
            <a:lvl1pPr>
              <a:spcBef>
                <a:spcPts val="600"/>
              </a:spcBef>
              <a:defRPr>
                <a:solidFill>
                  <a:srgbClr val="343434"/>
                </a:solidFill>
              </a:defRPr>
            </a:lvl1pPr>
            <a:lvl2pPr marL="720000">
              <a:spcBef>
                <a:spcPts val="600"/>
              </a:spcBef>
              <a:defRPr>
                <a:solidFill>
                  <a:srgbClr val="343434"/>
                </a:solidFill>
              </a:defRPr>
            </a:lvl2pPr>
            <a:lvl3pPr marL="1080000">
              <a:spcBef>
                <a:spcPts val="600"/>
              </a:spcBef>
              <a:defRPr sz="1800">
                <a:solidFill>
                  <a:srgbClr val="343434"/>
                </a:solidFill>
              </a:defRPr>
            </a:lvl3pPr>
          </a:lstStyle>
          <a:p>
            <a:pPr lvl="0"/>
            <a:r>
              <a:rPr lang="da-DK" noProof="0" dirty="0"/>
              <a:t>Klik for at redigere teksttypografierne i masteren</a:t>
            </a:r>
          </a:p>
          <a:p>
            <a:pPr lvl="1"/>
            <a:r>
              <a:rPr lang="da-DK" noProof="0" dirty="0"/>
              <a:t>Andet niveau</a:t>
            </a:r>
          </a:p>
          <a:p>
            <a:pPr lvl="2"/>
            <a:r>
              <a:rPr lang="da-DK" noProof="0" dirty="0"/>
              <a:t>Tredje niveau</a:t>
            </a:r>
          </a:p>
        </p:txBody>
      </p:sp>
      <p:sp>
        <p:nvSpPr>
          <p:cNvPr id="2" name="Pladsholder til dato 1">
            <a:extLst>
              <a:ext uri="{FF2B5EF4-FFF2-40B4-BE49-F238E27FC236}">
                <a16:creationId xmlns:a16="http://schemas.microsoft.com/office/drawing/2014/main" id="{B8318105-C70A-A78E-CBBA-4EEE29EB4626}"/>
              </a:ext>
            </a:extLst>
          </p:cNvPr>
          <p:cNvSpPr>
            <a:spLocks noGrp="1"/>
          </p:cNvSpPr>
          <p:nvPr>
            <p:ph type="dt" sz="half" idx="11"/>
          </p:nvPr>
        </p:nvSpPr>
        <p:spPr/>
        <p:txBody>
          <a:bodyPr/>
          <a:lstStyle/>
          <a:p>
            <a:fld id="{E4ACE93E-6262-A34D-B2E2-9511071DFDD7}" type="datetime1">
              <a:rPr lang="da-DK" smtClean="0"/>
              <a:t>05-10-2023</a:t>
            </a:fld>
            <a:endParaRPr lang="en-GB" dirty="0"/>
          </a:p>
        </p:txBody>
      </p:sp>
      <p:sp>
        <p:nvSpPr>
          <p:cNvPr id="6" name="Pladsholder til sidefod 5">
            <a:extLst>
              <a:ext uri="{FF2B5EF4-FFF2-40B4-BE49-F238E27FC236}">
                <a16:creationId xmlns:a16="http://schemas.microsoft.com/office/drawing/2014/main" id="{EEB951DB-D3AC-0F2B-DD01-D379BAC65653}"/>
              </a:ext>
            </a:extLst>
          </p:cNvPr>
          <p:cNvSpPr>
            <a:spLocks noGrp="1"/>
          </p:cNvSpPr>
          <p:nvPr>
            <p:ph type="ftr" sz="quarter" idx="12"/>
          </p:nvPr>
        </p:nvSpPr>
        <p:spPr/>
        <p:txBody>
          <a:bodyPr/>
          <a:lstStyle/>
          <a:p>
            <a:r>
              <a:rPr lang="en-GB"/>
              <a:t>(c) ALEXANDRA INST</a:t>
            </a:r>
            <a:r>
              <a:rPr lang="en-GB">
                <a:solidFill>
                  <a:schemeClr val="accent3"/>
                </a:solidFill>
              </a:rPr>
              <a:t>IT</a:t>
            </a:r>
            <a:r>
              <a:rPr lang="en-GB"/>
              <a:t>UTTET</a:t>
            </a:r>
            <a:endParaRPr lang="en-GB" dirty="0"/>
          </a:p>
        </p:txBody>
      </p:sp>
      <p:sp>
        <p:nvSpPr>
          <p:cNvPr id="7" name="Pladsholder til slidenummer 6">
            <a:extLst>
              <a:ext uri="{FF2B5EF4-FFF2-40B4-BE49-F238E27FC236}">
                <a16:creationId xmlns:a16="http://schemas.microsoft.com/office/drawing/2014/main" id="{780BB669-0C1E-40F4-9D7A-E88CB777C683}"/>
              </a:ext>
            </a:extLst>
          </p:cNvPr>
          <p:cNvSpPr>
            <a:spLocks noGrp="1"/>
          </p:cNvSpPr>
          <p:nvPr>
            <p:ph type="sldNum" sz="quarter" idx="13"/>
          </p:nvPr>
        </p:nvSpPr>
        <p:spPr/>
        <p:txBody>
          <a:bodyPr/>
          <a:lstStyle/>
          <a:p>
            <a:fld id="{06AC9228-041E-BE4C-A177-9A7A550E9A48}" type="slidenum">
              <a:rPr lang="en-GB" smtClean="0"/>
              <a:pPr/>
              <a:t>‹nr.›</a:t>
            </a:fld>
            <a:endParaRPr lang="en-GB" dirty="0"/>
          </a:p>
        </p:txBody>
      </p:sp>
    </p:spTree>
    <p:extLst>
      <p:ext uri="{BB962C8B-B14F-4D97-AF65-F5344CB8AC3E}">
        <p14:creationId xmlns:p14="http://schemas.microsoft.com/office/powerpoint/2010/main" val="53182889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Grå slide 3">
    <p:bg>
      <p:bgPr>
        <a:solidFill>
          <a:srgbClr val="DEDDD4"/>
        </a:solidFill>
        <a:effectLst/>
      </p:bgPr>
    </p:bg>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14DFB6E2-64E7-8142-9C16-FF850D4F8418}"/>
              </a:ext>
            </a:extLst>
          </p:cNvPr>
          <p:cNvSpPr>
            <a:spLocks noGrp="1"/>
          </p:cNvSpPr>
          <p:nvPr>
            <p:ph type="title" hasCustomPrompt="1"/>
          </p:nvPr>
        </p:nvSpPr>
        <p:spPr>
          <a:xfrm>
            <a:off x="360000" y="1080000"/>
            <a:ext cx="3498679" cy="1661993"/>
          </a:xfrm>
          <a:prstGeom prst="rect">
            <a:avLst/>
          </a:prstGeom>
        </p:spPr>
        <p:txBody>
          <a:bodyPr/>
          <a:lstStyle>
            <a:lvl1pPr>
              <a:defRPr sz="3600">
                <a:solidFill>
                  <a:srgbClr val="343434"/>
                </a:solidFill>
              </a:defRPr>
            </a:lvl1pPr>
          </a:lstStyle>
          <a:p>
            <a:r>
              <a:rPr lang="da-DK" noProof="0" dirty="0"/>
              <a:t>Klik for at redigere i masteren</a:t>
            </a:r>
          </a:p>
        </p:txBody>
      </p:sp>
      <p:sp>
        <p:nvSpPr>
          <p:cNvPr id="3" name="Pladsholder til tekst 3">
            <a:extLst>
              <a:ext uri="{FF2B5EF4-FFF2-40B4-BE49-F238E27FC236}">
                <a16:creationId xmlns:a16="http://schemas.microsoft.com/office/drawing/2014/main" id="{32B8AAA8-0DE4-0140-84C9-9A0D444C0EE3}"/>
              </a:ext>
            </a:extLst>
          </p:cNvPr>
          <p:cNvSpPr>
            <a:spLocks noGrp="1"/>
          </p:cNvSpPr>
          <p:nvPr>
            <p:ph type="body" sz="quarter" idx="10"/>
          </p:nvPr>
        </p:nvSpPr>
        <p:spPr>
          <a:xfrm>
            <a:off x="4140000" y="1080000"/>
            <a:ext cx="7170484" cy="5025378"/>
          </a:xfrm>
        </p:spPr>
        <p:txBody>
          <a:bodyPr/>
          <a:lstStyle>
            <a:lvl1pPr>
              <a:spcBef>
                <a:spcPts val="600"/>
              </a:spcBef>
              <a:buClr>
                <a:srgbClr val="BF5D2B"/>
              </a:buClr>
              <a:defRPr>
                <a:solidFill>
                  <a:srgbClr val="343434"/>
                </a:solidFill>
              </a:defRPr>
            </a:lvl1pPr>
            <a:lvl2pPr marL="720000">
              <a:spcBef>
                <a:spcPts val="600"/>
              </a:spcBef>
              <a:buClr>
                <a:srgbClr val="BF5D2B"/>
              </a:buClr>
              <a:defRPr>
                <a:solidFill>
                  <a:srgbClr val="343434"/>
                </a:solidFill>
              </a:defRPr>
            </a:lvl2pPr>
            <a:lvl3pPr marL="1080000">
              <a:spcBef>
                <a:spcPts val="600"/>
              </a:spcBef>
              <a:buClr>
                <a:srgbClr val="BF5D2B"/>
              </a:buClr>
              <a:defRPr sz="1800">
                <a:solidFill>
                  <a:srgbClr val="343434"/>
                </a:solidFill>
              </a:defRPr>
            </a:lvl3pPr>
            <a:lvl5pPr marL="342900" indent="-342900">
              <a:buFont typeface="Arial" panose="020B0604020202020204" pitchFamily="34" charset="0"/>
              <a:buChar char="•"/>
              <a:defRPr/>
            </a:lvl5pPr>
          </a:lstStyle>
          <a:p>
            <a:pPr lvl="0"/>
            <a:r>
              <a:rPr lang="da-DK" noProof="0" dirty="0"/>
              <a:t>Klik for at redigere teksttypografierne i masteren</a:t>
            </a:r>
          </a:p>
          <a:p>
            <a:pPr lvl="1"/>
            <a:r>
              <a:rPr lang="da-DK" noProof="0" dirty="0"/>
              <a:t>Andet niveau</a:t>
            </a:r>
          </a:p>
          <a:p>
            <a:pPr lvl="2"/>
            <a:r>
              <a:rPr lang="da-DK" noProof="0" dirty="0"/>
              <a:t>Tredje niveau</a:t>
            </a:r>
          </a:p>
        </p:txBody>
      </p:sp>
      <p:sp>
        <p:nvSpPr>
          <p:cNvPr id="2" name="Pladsholder til dato 1">
            <a:extLst>
              <a:ext uri="{FF2B5EF4-FFF2-40B4-BE49-F238E27FC236}">
                <a16:creationId xmlns:a16="http://schemas.microsoft.com/office/drawing/2014/main" id="{81442DB3-9395-B788-EBEB-581D922AF4A7}"/>
              </a:ext>
            </a:extLst>
          </p:cNvPr>
          <p:cNvSpPr>
            <a:spLocks noGrp="1"/>
          </p:cNvSpPr>
          <p:nvPr>
            <p:ph type="dt" sz="half" idx="11"/>
          </p:nvPr>
        </p:nvSpPr>
        <p:spPr/>
        <p:txBody>
          <a:bodyPr/>
          <a:lstStyle/>
          <a:p>
            <a:fld id="{D8F6DAA8-58D2-4047-8208-1D572C3BF735}" type="datetime1">
              <a:rPr lang="da-DK" smtClean="0"/>
              <a:t>05-10-2023</a:t>
            </a:fld>
            <a:endParaRPr lang="en-GB" dirty="0"/>
          </a:p>
        </p:txBody>
      </p:sp>
      <p:sp>
        <p:nvSpPr>
          <p:cNvPr id="8" name="Pladsholder til sidefod 7">
            <a:extLst>
              <a:ext uri="{FF2B5EF4-FFF2-40B4-BE49-F238E27FC236}">
                <a16:creationId xmlns:a16="http://schemas.microsoft.com/office/drawing/2014/main" id="{55464348-7B2F-CCB9-4100-42CEE551A6BC}"/>
              </a:ext>
            </a:extLst>
          </p:cNvPr>
          <p:cNvSpPr>
            <a:spLocks noGrp="1"/>
          </p:cNvSpPr>
          <p:nvPr>
            <p:ph type="ftr" sz="quarter" idx="12"/>
          </p:nvPr>
        </p:nvSpPr>
        <p:spPr/>
        <p:txBody>
          <a:bodyPr/>
          <a:lstStyle/>
          <a:p>
            <a:r>
              <a:rPr lang="en-GB"/>
              <a:t>(c) ALEXANDRA INST</a:t>
            </a:r>
            <a:r>
              <a:rPr lang="en-GB">
                <a:solidFill>
                  <a:schemeClr val="accent3"/>
                </a:solidFill>
              </a:rPr>
              <a:t>IT</a:t>
            </a:r>
            <a:r>
              <a:rPr lang="en-GB"/>
              <a:t>UTTET</a:t>
            </a:r>
            <a:endParaRPr lang="en-GB" dirty="0"/>
          </a:p>
        </p:txBody>
      </p:sp>
      <p:sp>
        <p:nvSpPr>
          <p:cNvPr id="9" name="Pladsholder til slidenummer 8">
            <a:extLst>
              <a:ext uri="{FF2B5EF4-FFF2-40B4-BE49-F238E27FC236}">
                <a16:creationId xmlns:a16="http://schemas.microsoft.com/office/drawing/2014/main" id="{50A2AB58-D14E-F86E-EBF7-ECEA4B38FD46}"/>
              </a:ext>
            </a:extLst>
          </p:cNvPr>
          <p:cNvSpPr>
            <a:spLocks noGrp="1"/>
          </p:cNvSpPr>
          <p:nvPr>
            <p:ph type="sldNum" sz="quarter" idx="13"/>
          </p:nvPr>
        </p:nvSpPr>
        <p:spPr/>
        <p:txBody>
          <a:bodyPr/>
          <a:lstStyle/>
          <a:p>
            <a:fld id="{06AC9228-041E-BE4C-A177-9A7A550E9A48}" type="slidenum">
              <a:rPr lang="en-GB" smtClean="0"/>
              <a:pPr/>
              <a:t>‹nr.›</a:t>
            </a:fld>
            <a:endParaRPr lang="en-GB" dirty="0"/>
          </a:p>
        </p:txBody>
      </p:sp>
    </p:spTree>
    <p:extLst>
      <p:ext uri="{BB962C8B-B14F-4D97-AF65-F5344CB8AC3E}">
        <p14:creationId xmlns:p14="http://schemas.microsoft.com/office/powerpoint/2010/main" val="389305488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Grå slide 4">
    <p:bg>
      <p:bgPr>
        <a:solidFill>
          <a:srgbClr val="DEDDD4"/>
        </a:solidFill>
        <a:effectLst/>
      </p:bgPr>
    </p:bg>
    <p:spTree>
      <p:nvGrpSpPr>
        <p:cNvPr id="1" name=""/>
        <p:cNvGrpSpPr/>
        <p:nvPr/>
      </p:nvGrpSpPr>
      <p:grpSpPr>
        <a:xfrm>
          <a:off x="0" y="0"/>
          <a:ext cx="0" cy="0"/>
          <a:chOff x="0" y="0"/>
          <a:chExt cx="0" cy="0"/>
        </a:xfrm>
      </p:grpSpPr>
      <p:sp>
        <p:nvSpPr>
          <p:cNvPr id="11" name="Title Placeholder 4">
            <a:extLst>
              <a:ext uri="{FF2B5EF4-FFF2-40B4-BE49-F238E27FC236}">
                <a16:creationId xmlns:a16="http://schemas.microsoft.com/office/drawing/2014/main" id="{D943BCA5-A9D1-3C4A-B419-FA4758A2554A}"/>
              </a:ext>
            </a:extLst>
          </p:cNvPr>
          <p:cNvSpPr>
            <a:spLocks noGrp="1"/>
          </p:cNvSpPr>
          <p:nvPr>
            <p:ph type="title" hasCustomPrompt="1"/>
          </p:nvPr>
        </p:nvSpPr>
        <p:spPr>
          <a:xfrm>
            <a:off x="1440000" y="1800000"/>
            <a:ext cx="3300965" cy="1661993"/>
          </a:xfrm>
          <a:prstGeom prst="rect">
            <a:avLst/>
          </a:prstGeom>
        </p:spPr>
        <p:txBody>
          <a:bodyPr vert="horz" wrap="square" lIns="0" tIns="0" rIns="0" bIns="0" rtlCol="0" anchor="t" anchorCtr="0">
            <a:spAutoFit/>
          </a:bodyPr>
          <a:lstStyle>
            <a:lvl1pPr algn="l">
              <a:defRPr>
                <a:solidFill>
                  <a:srgbClr val="343434"/>
                </a:solidFill>
              </a:defRPr>
            </a:lvl1pPr>
          </a:lstStyle>
          <a:p>
            <a:r>
              <a:rPr lang="da-DK" noProof="0" dirty="0"/>
              <a:t>Klik for at redigere i masteren</a:t>
            </a:r>
          </a:p>
        </p:txBody>
      </p:sp>
      <p:sp>
        <p:nvSpPr>
          <p:cNvPr id="9" name="Pladsholder til tekst 3">
            <a:extLst>
              <a:ext uri="{FF2B5EF4-FFF2-40B4-BE49-F238E27FC236}">
                <a16:creationId xmlns:a16="http://schemas.microsoft.com/office/drawing/2014/main" id="{54EA145E-2D74-D94E-BB16-46323B3937C3}"/>
              </a:ext>
            </a:extLst>
          </p:cNvPr>
          <p:cNvSpPr>
            <a:spLocks noGrp="1"/>
          </p:cNvSpPr>
          <p:nvPr>
            <p:ph type="body" sz="quarter" idx="10"/>
          </p:nvPr>
        </p:nvSpPr>
        <p:spPr>
          <a:xfrm>
            <a:off x="5040000" y="1800000"/>
            <a:ext cx="6185745" cy="4381135"/>
          </a:xfrm>
        </p:spPr>
        <p:txBody>
          <a:bodyPr/>
          <a:lstStyle>
            <a:lvl1pPr>
              <a:spcBef>
                <a:spcPts val="600"/>
              </a:spcBef>
              <a:buClr>
                <a:srgbClr val="BF5D2B"/>
              </a:buClr>
              <a:defRPr sz="2000">
                <a:solidFill>
                  <a:srgbClr val="343434"/>
                </a:solidFill>
              </a:defRPr>
            </a:lvl1pPr>
            <a:lvl2pPr marL="720000">
              <a:spcBef>
                <a:spcPts val="600"/>
              </a:spcBef>
              <a:buClr>
                <a:srgbClr val="BF5D2B"/>
              </a:buClr>
              <a:defRPr sz="1800">
                <a:solidFill>
                  <a:srgbClr val="343434"/>
                </a:solidFill>
              </a:defRPr>
            </a:lvl2pPr>
            <a:lvl3pPr marL="1080000">
              <a:spcBef>
                <a:spcPts val="600"/>
              </a:spcBef>
              <a:buClr>
                <a:srgbClr val="BF5D2B"/>
              </a:buClr>
              <a:defRPr sz="1600">
                <a:solidFill>
                  <a:srgbClr val="343434"/>
                </a:solidFill>
              </a:defRPr>
            </a:lvl3pPr>
            <a:lvl5pPr marL="342900" indent="-342900">
              <a:buFont typeface="Arial" panose="020B0604020202020204" pitchFamily="34" charset="0"/>
              <a:buChar char="•"/>
              <a:defRPr/>
            </a:lvl5pPr>
          </a:lstStyle>
          <a:p>
            <a:pPr lvl="0"/>
            <a:r>
              <a:rPr lang="da-DK" noProof="0" dirty="0"/>
              <a:t>Klik for at redigere teksttypografierne i masteren</a:t>
            </a:r>
          </a:p>
          <a:p>
            <a:pPr lvl="1"/>
            <a:r>
              <a:rPr lang="da-DK" noProof="0" dirty="0"/>
              <a:t>Andet niveau</a:t>
            </a:r>
          </a:p>
          <a:p>
            <a:pPr lvl="2"/>
            <a:r>
              <a:rPr lang="da-DK" noProof="0" dirty="0"/>
              <a:t>Tredje niveau</a:t>
            </a:r>
          </a:p>
        </p:txBody>
      </p:sp>
      <p:pic>
        <p:nvPicPr>
          <p:cNvPr id="2" name="Billede 1">
            <a:extLst>
              <a:ext uri="{FF2B5EF4-FFF2-40B4-BE49-F238E27FC236}">
                <a16:creationId xmlns:a16="http://schemas.microsoft.com/office/drawing/2014/main" id="{C7A1D2E9-1438-48B0-67DD-CCA6954A780E}"/>
              </a:ext>
            </a:extLst>
          </p:cNvPr>
          <p:cNvPicPr>
            <a:picLocks noChangeAspect="1"/>
          </p:cNvPicPr>
          <p:nvPr userDrawn="1"/>
        </p:nvPicPr>
        <p:blipFill>
          <a:blip r:embed="rId2"/>
          <a:stretch>
            <a:fillRect/>
          </a:stretch>
        </p:blipFill>
        <p:spPr>
          <a:xfrm flipH="1">
            <a:off x="11023600" y="0"/>
            <a:ext cx="1168400" cy="2400300"/>
          </a:xfrm>
          <a:prstGeom prst="rect">
            <a:avLst/>
          </a:prstGeom>
        </p:spPr>
      </p:pic>
      <p:sp>
        <p:nvSpPr>
          <p:cNvPr id="6" name="Pladsholder til dato 5">
            <a:extLst>
              <a:ext uri="{FF2B5EF4-FFF2-40B4-BE49-F238E27FC236}">
                <a16:creationId xmlns:a16="http://schemas.microsoft.com/office/drawing/2014/main" id="{078CA050-EF3C-975C-7B4D-1225CC1A4B2C}"/>
              </a:ext>
            </a:extLst>
          </p:cNvPr>
          <p:cNvSpPr>
            <a:spLocks noGrp="1"/>
          </p:cNvSpPr>
          <p:nvPr>
            <p:ph type="dt" sz="half" idx="11"/>
          </p:nvPr>
        </p:nvSpPr>
        <p:spPr/>
        <p:txBody>
          <a:bodyPr/>
          <a:lstStyle/>
          <a:p>
            <a:fld id="{44E41541-F2BC-6349-A894-3C5EA5ECAFFD}" type="datetime1">
              <a:rPr lang="da-DK" smtClean="0"/>
              <a:t>05-10-2023</a:t>
            </a:fld>
            <a:endParaRPr lang="en-GB" dirty="0"/>
          </a:p>
        </p:txBody>
      </p:sp>
      <p:sp>
        <p:nvSpPr>
          <p:cNvPr id="7" name="Pladsholder til sidefod 6">
            <a:extLst>
              <a:ext uri="{FF2B5EF4-FFF2-40B4-BE49-F238E27FC236}">
                <a16:creationId xmlns:a16="http://schemas.microsoft.com/office/drawing/2014/main" id="{B9F599F1-3A96-2E65-BEC4-A23083F29918}"/>
              </a:ext>
            </a:extLst>
          </p:cNvPr>
          <p:cNvSpPr>
            <a:spLocks noGrp="1"/>
          </p:cNvSpPr>
          <p:nvPr>
            <p:ph type="ftr" sz="quarter" idx="12"/>
          </p:nvPr>
        </p:nvSpPr>
        <p:spPr/>
        <p:txBody>
          <a:bodyPr/>
          <a:lstStyle/>
          <a:p>
            <a:r>
              <a:rPr lang="en-GB"/>
              <a:t>(c) ALEXANDRA INST</a:t>
            </a:r>
            <a:r>
              <a:rPr lang="en-GB">
                <a:solidFill>
                  <a:schemeClr val="accent3"/>
                </a:solidFill>
              </a:rPr>
              <a:t>IT</a:t>
            </a:r>
            <a:r>
              <a:rPr lang="en-GB"/>
              <a:t>UTTET</a:t>
            </a:r>
            <a:endParaRPr lang="en-GB" dirty="0"/>
          </a:p>
        </p:txBody>
      </p:sp>
      <p:sp>
        <p:nvSpPr>
          <p:cNvPr id="8" name="Pladsholder til slidenummer 7">
            <a:extLst>
              <a:ext uri="{FF2B5EF4-FFF2-40B4-BE49-F238E27FC236}">
                <a16:creationId xmlns:a16="http://schemas.microsoft.com/office/drawing/2014/main" id="{045B4871-B7B2-45FB-2BEB-EF73A8DACDA6}"/>
              </a:ext>
            </a:extLst>
          </p:cNvPr>
          <p:cNvSpPr>
            <a:spLocks noGrp="1"/>
          </p:cNvSpPr>
          <p:nvPr>
            <p:ph type="sldNum" sz="quarter" idx="13"/>
          </p:nvPr>
        </p:nvSpPr>
        <p:spPr/>
        <p:txBody>
          <a:bodyPr/>
          <a:lstStyle/>
          <a:p>
            <a:fld id="{06AC9228-041E-BE4C-A177-9A7A550E9A48}" type="slidenum">
              <a:rPr lang="en-GB" smtClean="0"/>
              <a:pPr/>
              <a:t>‹nr.›</a:t>
            </a:fld>
            <a:endParaRPr lang="en-GB" dirty="0"/>
          </a:p>
        </p:txBody>
      </p:sp>
      <p:cxnSp>
        <p:nvCxnSpPr>
          <p:cNvPr id="10" name="Lige forbindelse 9">
            <a:extLst>
              <a:ext uri="{FF2B5EF4-FFF2-40B4-BE49-F238E27FC236}">
                <a16:creationId xmlns:a16="http://schemas.microsoft.com/office/drawing/2014/main" id="{66959A27-9867-4B2A-C14E-8712C28D650C}"/>
              </a:ext>
            </a:extLst>
          </p:cNvPr>
          <p:cNvCxnSpPr>
            <a:cxnSpLocks/>
          </p:cNvCxnSpPr>
          <p:nvPr userDrawn="1"/>
        </p:nvCxnSpPr>
        <p:spPr>
          <a:xfrm>
            <a:off x="11954933" y="6618935"/>
            <a:ext cx="0" cy="239065"/>
          </a:xfrm>
          <a:prstGeom prst="line">
            <a:avLst/>
          </a:prstGeom>
          <a:ln w="9525">
            <a:solidFill>
              <a:schemeClr val="accent3"/>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4756519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Grå slide 4 alternativ">
    <p:bg>
      <p:bgPr>
        <a:solidFill>
          <a:srgbClr val="DEDDD4"/>
        </a:solidFill>
        <a:effectLst/>
      </p:bgPr>
    </p:bg>
    <p:spTree>
      <p:nvGrpSpPr>
        <p:cNvPr id="1" name=""/>
        <p:cNvGrpSpPr/>
        <p:nvPr/>
      </p:nvGrpSpPr>
      <p:grpSpPr>
        <a:xfrm>
          <a:off x="0" y="0"/>
          <a:ext cx="0" cy="0"/>
          <a:chOff x="0" y="0"/>
          <a:chExt cx="0" cy="0"/>
        </a:xfrm>
      </p:grpSpPr>
      <p:sp>
        <p:nvSpPr>
          <p:cNvPr id="11" name="Title Placeholder 4">
            <a:extLst>
              <a:ext uri="{FF2B5EF4-FFF2-40B4-BE49-F238E27FC236}">
                <a16:creationId xmlns:a16="http://schemas.microsoft.com/office/drawing/2014/main" id="{D943BCA5-A9D1-3C4A-B419-FA4758A2554A}"/>
              </a:ext>
            </a:extLst>
          </p:cNvPr>
          <p:cNvSpPr>
            <a:spLocks noGrp="1"/>
          </p:cNvSpPr>
          <p:nvPr>
            <p:ph type="title" hasCustomPrompt="1"/>
          </p:nvPr>
        </p:nvSpPr>
        <p:spPr>
          <a:xfrm>
            <a:off x="720000" y="1440000"/>
            <a:ext cx="3527909" cy="1661993"/>
          </a:xfrm>
          <a:prstGeom prst="rect">
            <a:avLst/>
          </a:prstGeom>
        </p:spPr>
        <p:txBody>
          <a:bodyPr vert="horz" wrap="square" lIns="0" tIns="0" rIns="0" bIns="0" rtlCol="0" anchor="t" anchorCtr="0">
            <a:spAutoFit/>
          </a:bodyPr>
          <a:lstStyle>
            <a:lvl1pPr algn="l">
              <a:defRPr>
                <a:solidFill>
                  <a:srgbClr val="343434"/>
                </a:solidFill>
              </a:defRPr>
            </a:lvl1pPr>
          </a:lstStyle>
          <a:p>
            <a:r>
              <a:rPr lang="da-DK" noProof="0" dirty="0"/>
              <a:t>Klik for at redigere i masteren</a:t>
            </a:r>
          </a:p>
        </p:txBody>
      </p:sp>
      <p:sp>
        <p:nvSpPr>
          <p:cNvPr id="9" name="Pladsholder til tekst 3">
            <a:extLst>
              <a:ext uri="{FF2B5EF4-FFF2-40B4-BE49-F238E27FC236}">
                <a16:creationId xmlns:a16="http://schemas.microsoft.com/office/drawing/2014/main" id="{54EA145E-2D74-D94E-BB16-46323B3937C3}"/>
              </a:ext>
            </a:extLst>
          </p:cNvPr>
          <p:cNvSpPr>
            <a:spLocks noGrp="1"/>
          </p:cNvSpPr>
          <p:nvPr>
            <p:ph type="body" sz="quarter" idx="10"/>
          </p:nvPr>
        </p:nvSpPr>
        <p:spPr>
          <a:xfrm>
            <a:off x="4680000" y="1440000"/>
            <a:ext cx="6185745" cy="4381135"/>
          </a:xfrm>
        </p:spPr>
        <p:txBody>
          <a:bodyPr/>
          <a:lstStyle>
            <a:lvl1pPr>
              <a:spcBef>
                <a:spcPts val="600"/>
              </a:spcBef>
              <a:buClr>
                <a:srgbClr val="BF5D2B"/>
              </a:buClr>
              <a:defRPr sz="2000">
                <a:solidFill>
                  <a:srgbClr val="343434"/>
                </a:solidFill>
              </a:defRPr>
            </a:lvl1pPr>
            <a:lvl2pPr marL="720000">
              <a:spcBef>
                <a:spcPts val="600"/>
              </a:spcBef>
              <a:buClr>
                <a:srgbClr val="BF5D2B"/>
              </a:buClr>
              <a:defRPr sz="1800">
                <a:solidFill>
                  <a:srgbClr val="343434"/>
                </a:solidFill>
              </a:defRPr>
            </a:lvl2pPr>
            <a:lvl3pPr marL="1080000">
              <a:spcBef>
                <a:spcPts val="600"/>
              </a:spcBef>
              <a:buClr>
                <a:srgbClr val="BF5D2B"/>
              </a:buClr>
              <a:defRPr sz="1600">
                <a:solidFill>
                  <a:srgbClr val="343434"/>
                </a:solidFill>
              </a:defRPr>
            </a:lvl3pPr>
            <a:lvl5pPr marL="342900" indent="-342900">
              <a:buFont typeface="Arial" panose="020B0604020202020204" pitchFamily="34" charset="0"/>
              <a:buChar char="•"/>
              <a:defRPr/>
            </a:lvl5pPr>
          </a:lstStyle>
          <a:p>
            <a:pPr lvl="0"/>
            <a:r>
              <a:rPr lang="da-DK" noProof="0" dirty="0"/>
              <a:t>Klik for at redigere teksttypografierne i masteren</a:t>
            </a:r>
          </a:p>
          <a:p>
            <a:pPr lvl="1"/>
            <a:r>
              <a:rPr lang="da-DK" noProof="0" dirty="0"/>
              <a:t>Andet niveau</a:t>
            </a:r>
          </a:p>
          <a:p>
            <a:pPr lvl="2"/>
            <a:r>
              <a:rPr lang="da-DK" noProof="0" dirty="0"/>
              <a:t>Tredje niveau</a:t>
            </a:r>
          </a:p>
        </p:txBody>
      </p:sp>
      <p:pic>
        <p:nvPicPr>
          <p:cNvPr id="2" name="Billede 1">
            <a:extLst>
              <a:ext uri="{FF2B5EF4-FFF2-40B4-BE49-F238E27FC236}">
                <a16:creationId xmlns:a16="http://schemas.microsoft.com/office/drawing/2014/main" id="{C7A1D2E9-1438-48B0-67DD-CCA6954A780E}"/>
              </a:ext>
            </a:extLst>
          </p:cNvPr>
          <p:cNvPicPr>
            <a:picLocks noChangeAspect="1"/>
          </p:cNvPicPr>
          <p:nvPr userDrawn="1"/>
        </p:nvPicPr>
        <p:blipFill>
          <a:blip r:embed="rId2"/>
          <a:stretch>
            <a:fillRect/>
          </a:stretch>
        </p:blipFill>
        <p:spPr>
          <a:xfrm flipH="1">
            <a:off x="11023600" y="0"/>
            <a:ext cx="1168400" cy="2400300"/>
          </a:xfrm>
          <a:prstGeom prst="rect">
            <a:avLst/>
          </a:prstGeom>
        </p:spPr>
      </p:pic>
      <p:sp>
        <p:nvSpPr>
          <p:cNvPr id="6" name="Pladsholder til dato 5">
            <a:extLst>
              <a:ext uri="{FF2B5EF4-FFF2-40B4-BE49-F238E27FC236}">
                <a16:creationId xmlns:a16="http://schemas.microsoft.com/office/drawing/2014/main" id="{078CA050-EF3C-975C-7B4D-1225CC1A4B2C}"/>
              </a:ext>
            </a:extLst>
          </p:cNvPr>
          <p:cNvSpPr>
            <a:spLocks noGrp="1"/>
          </p:cNvSpPr>
          <p:nvPr>
            <p:ph type="dt" sz="half" idx="11"/>
          </p:nvPr>
        </p:nvSpPr>
        <p:spPr/>
        <p:txBody>
          <a:bodyPr/>
          <a:lstStyle/>
          <a:p>
            <a:fld id="{C05262EF-F696-9A4D-B181-70DF3658DE4B}" type="datetime1">
              <a:rPr lang="da-DK" smtClean="0"/>
              <a:t>05-10-2023</a:t>
            </a:fld>
            <a:endParaRPr lang="en-GB" dirty="0"/>
          </a:p>
        </p:txBody>
      </p:sp>
      <p:sp>
        <p:nvSpPr>
          <p:cNvPr id="7" name="Pladsholder til sidefod 6">
            <a:extLst>
              <a:ext uri="{FF2B5EF4-FFF2-40B4-BE49-F238E27FC236}">
                <a16:creationId xmlns:a16="http://schemas.microsoft.com/office/drawing/2014/main" id="{B9F599F1-3A96-2E65-BEC4-A23083F29918}"/>
              </a:ext>
            </a:extLst>
          </p:cNvPr>
          <p:cNvSpPr>
            <a:spLocks noGrp="1"/>
          </p:cNvSpPr>
          <p:nvPr>
            <p:ph type="ftr" sz="quarter" idx="12"/>
          </p:nvPr>
        </p:nvSpPr>
        <p:spPr/>
        <p:txBody>
          <a:bodyPr/>
          <a:lstStyle/>
          <a:p>
            <a:r>
              <a:rPr lang="en-GB"/>
              <a:t>(c) ALEXANDRA INST</a:t>
            </a:r>
            <a:r>
              <a:rPr lang="en-GB">
                <a:solidFill>
                  <a:schemeClr val="accent3"/>
                </a:solidFill>
              </a:rPr>
              <a:t>IT</a:t>
            </a:r>
            <a:r>
              <a:rPr lang="en-GB"/>
              <a:t>UTTET</a:t>
            </a:r>
            <a:endParaRPr lang="en-GB" dirty="0"/>
          </a:p>
        </p:txBody>
      </p:sp>
      <p:sp>
        <p:nvSpPr>
          <p:cNvPr id="8" name="Pladsholder til slidenummer 7">
            <a:extLst>
              <a:ext uri="{FF2B5EF4-FFF2-40B4-BE49-F238E27FC236}">
                <a16:creationId xmlns:a16="http://schemas.microsoft.com/office/drawing/2014/main" id="{045B4871-B7B2-45FB-2BEB-EF73A8DACDA6}"/>
              </a:ext>
            </a:extLst>
          </p:cNvPr>
          <p:cNvSpPr>
            <a:spLocks noGrp="1"/>
          </p:cNvSpPr>
          <p:nvPr>
            <p:ph type="sldNum" sz="quarter" idx="13"/>
          </p:nvPr>
        </p:nvSpPr>
        <p:spPr/>
        <p:txBody>
          <a:bodyPr/>
          <a:lstStyle/>
          <a:p>
            <a:fld id="{06AC9228-041E-BE4C-A177-9A7A550E9A48}" type="slidenum">
              <a:rPr lang="en-GB" smtClean="0"/>
              <a:pPr/>
              <a:t>‹nr.›</a:t>
            </a:fld>
            <a:endParaRPr lang="en-GB" dirty="0"/>
          </a:p>
        </p:txBody>
      </p:sp>
      <p:cxnSp>
        <p:nvCxnSpPr>
          <p:cNvPr id="10" name="Lige forbindelse 9">
            <a:extLst>
              <a:ext uri="{FF2B5EF4-FFF2-40B4-BE49-F238E27FC236}">
                <a16:creationId xmlns:a16="http://schemas.microsoft.com/office/drawing/2014/main" id="{66959A27-9867-4B2A-C14E-8712C28D650C}"/>
              </a:ext>
            </a:extLst>
          </p:cNvPr>
          <p:cNvCxnSpPr>
            <a:cxnSpLocks/>
          </p:cNvCxnSpPr>
          <p:nvPr userDrawn="1"/>
        </p:nvCxnSpPr>
        <p:spPr>
          <a:xfrm>
            <a:off x="11954933" y="6618935"/>
            <a:ext cx="0" cy="239065"/>
          </a:xfrm>
          <a:prstGeom prst="line">
            <a:avLst/>
          </a:prstGeom>
          <a:ln w="9525">
            <a:solidFill>
              <a:schemeClr val="accent3"/>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85909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Hvid slide 4">
    <p:spTree>
      <p:nvGrpSpPr>
        <p:cNvPr id="1" name=""/>
        <p:cNvGrpSpPr/>
        <p:nvPr/>
      </p:nvGrpSpPr>
      <p:grpSpPr>
        <a:xfrm>
          <a:off x="0" y="0"/>
          <a:ext cx="0" cy="0"/>
          <a:chOff x="0" y="0"/>
          <a:chExt cx="0" cy="0"/>
        </a:xfrm>
      </p:grpSpPr>
      <p:sp>
        <p:nvSpPr>
          <p:cNvPr id="11" name="Title Placeholder 4">
            <a:extLst>
              <a:ext uri="{FF2B5EF4-FFF2-40B4-BE49-F238E27FC236}">
                <a16:creationId xmlns:a16="http://schemas.microsoft.com/office/drawing/2014/main" id="{D943BCA5-A9D1-3C4A-B419-FA4758A2554A}"/>
              </a:ext>
            </a:extLst>
          </p:cNvPr>
          <p:cNvSpPr>
            <a:spLocks noGrp="1"/>
          </p:cNvSpPr>
          <p:nvPr>
            <p:ph type="title" hasCustomPrompt="1"/>
          </p:nvPr>
        </p:nvSpPr>
        <p:spPr>
          <a:xfrm>
            <a:off x="1440000" y="1800000"/>
            <a:ext cx="3300965" cy="1661993"/>
          </a:xfrm>
          <a:prstGeom prst="rect">
            <a:avLst/>
          </a:prstGeom>
        </p:spPr>
        <p:txBody>
          <a:bodyPr vert="horz" wrap="square" lIns="0" tIns="0" rIns="0" bIns="0" rtlCol="0" anchor="t" anchorCtr="0">
            <a:spAutoFit/>
          </a:bodyPr>
          <a:lstStyle>
            <a:lvl1pPr algn="l">
              <a:defRPr>
                <a:solidFill>
                  <a:srgbClr val="343434"/>
                </a:solidFill>
              </a:defRPr>
            </a:lvl1pPr>
          </a:lstStyle>
          <a:p>
            <a:r>
              <a:rPr lang="da-DK" noProof="0" dirty="0"/>
              <a:t>Klik for at redigere i masteren</a:t>
            </a:r>
          </a:p>
        </p:txBody>
      </p:sp>
      <p:sp>
        <p:nvSpPr>
          <p:cNvPr id="9" name="Pladsholder til tekst 3">
            <a:extLst>
              <a:ext uri="{FF2B5EF4-FFF2-40B4-BE49-F238E27FC236}">
                <a16:creationId xmlns:a16="http://schemas.microsoft.com/office/drawing/2014/main" id="{54EA145E-2D74-D94E-BB16-46323B3937C3}"/>
              </a:ext>
            </a:extLst>
          </p:cNvPr>
          <p:cNvSpPr>
            <a:spLocks noGrp="1"/>
          </p:cNvSpPr>
          <p:nvPr>
            <p:ph type="body" sz="quarter" idx="10"/>
          </p:nvPr>
        </p:nvSpPr>
        <p:spPr>
          <a:xfrm>
            <a:off x="5040001" y="1800000"/>
            <a:ext cx="5983600" cy="4381135"/>
          </a:xfrm>
        </p:spPr>
        <p:txBody>
          <a:bodyPr/>
          <a:lstStyle>
            <a:lvl1pPr>
              <a:spcBef>
                <a:spcPts val="600"/>
              </a:spcBef>
              <a:buClr>
                <a:srgbClr val="BF5D2B"/>
              </a:buClr>
              <a:defRPr>
                <a:solidFill>
                  <a:srgbClr val="343434"/>
                </a:solidFill>
              </a:defRPr>
            </a:lvl1pPr>
            <a:lvl2pPr marL="720000">
              <a:spcBef>
                <a:spcPts val="600"/>
              </a:spcBef>
              <a:buClr>
                <a:srgbClr val="BF5D2B"/>
              </a:buClr>
              <a:defRPr>
                <a:solidFill>
                  <a:srgbClr val="343434"/>
                </a:solidFill>
              </a:defRPr>
            </a:lvl2pPr>
            <a:lvl3pPr marL="1080000">
              <a:spcBef>
                <a:spcPts val="600"/>
              </a:spcBef>
              <a:buClr>
                <a:srgbClr val="BF5D2B"/>
              </a:buClr>
              <a:defRPr sz="1800">
                <a:solidFill>
                  <a:srgbClr val="343434"/>
                </a:solidFill>
              </a:defRPr>
            </a:lvl3pPr>
            <a:lvl5pPr marL="342900" indent="-342900">
              <a:buFont typeface="Arial" panose="020B0604020202020204" pitchFamily="34" charset="0"/>
              <a:buChar char="•"/>
              <a:defRPr/>
            </a:lvl5pPr>
          </a:lstStyle>
          <a:p>
            <a:pPr lvl="0"/>
            <a:r>
              <a:rPr lang="da-DK" noProof="0" dirty="0"/>
              <a:t>Klik for at redigere teksttypografierne i masteren</a:t>
            </a:r>
          </a:p>
          <a:p>
            <a:pPr lvl="1"/>
            <a:r>
              <a:rPr lang="da-DK" noProof="0" dirty="0"/>
              <a:t>Andet niveau</a:t>
            </a:r>
          </a:p>
          <a:p>
            <a:pPr lvl="2"/>
            <a:r>
              <a:rPr lang="da-DK" noProof="0" dirty="0"/>
              <a:t>Tredje niveau</a:t>
            </a:r>
          </a:p>
          <a:p>
            <a:pPr lvl="2"/>
            <a:r>
              <a:rPr lang="da-DK" noProof="0" dirty="0"/>
              <a:t>Fjerde niveau</a:t>
            </a:r>
          </a:p>
        </p:txBody>
      </p:sp>
      <p:pic>
        <p:nvPicPr>
          <p:cNvPr id="5" name="Billede 4">
            <a:extLst>
              <a:ext uri="{FF2B5EF4-FFF2-40B4-BE49-F238E27FC236}">
                <a16:creationId xmlns:a16="http://schemas.microsoft.com/office/drawing/2014/main" id="{27A360FA-D560-0F86-F7D4-0FFB3454D168}"/>
              </a:ext>
            </a:extLst>
          </p:cNvPr>
          <p:cNvPicPr>
            <a:picLocks noChangeAspect="1"/>
          </p:cNvPicPr>
          <p:nvPr userDrawn="1"/>
        </p:nvPicPr>
        <p:blipFill>
          <a:blip r:embed="rId2"/>
          <a:stretch>
            <a:fillRect/>
          </a:stretch>
        </p:blipFill>
        <p:spPr>
          <a:xfrm flipH="1">
            <a:off x="11023600" y="0"/>
            <a:ext cx="1168400" cy="2400300"/>
          </a:xfrm>
          <a:prstGeom prst="rect">
            <a:avLst/>
          </a:prstGeom>
        </p:spPr>
      </p:pic>
      <p:cxnSp>
        <p:nvCxnSpPr>
          <p:cNvPr id="10" name="Lige forbindelse 9">
            <a:extLst>
              <a:ext uri="{FF2B5EF4-FFF2-40B4-BE49-F238E27FC236}">
                <a16:creationId xmlns:a16="http://schemas.microsoft.com/office/drawing/2014/main" id="{8A307DB3-A355-A079-D678-AEC59456B186}"/>
              </a:ext>
            </a:extLst>
          </p:cNvPr>
          <p:cNvCxnSpPr>
            <a:cxnSpLocks/>
          </p:cNvCxnSpPr>
          <p:nvPr userDrawn="1"/>
        </p:nvCxnSpPr>
        <p:spPr>
          <a:xfrm>
            <a:off x="11954933" y="6618935"/>
            <a:ext cx="0" cy="239065"/>
          </a:xfrm>
          <a:prstGeom prst="line">
            <a:avLst/>
          </a:prstGeom>
          <a:ln w="9525">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15" name="Pladsholder til dato 14">
            <a:extLst>
              <a:ext uri="{FF2B5EF4-FFF2-40B4-BE49-F238E27FC236}">
                <a16:creationId xmlns:a16="http://schemas.microsoft.com/office/drawing/2014/main" id="{7C5399E5-3534-91E8-9F8C-B0CC6D87E229}"/>
              </a:ext>
            </a:extLst>
          </p:cNvPr>
          <p:cNvSpPr>
            <a:spLocks noGrp="1"/>
          </p:cNvSpPr>
          <p:nvPr>
            <p:ph type="dt" sz="half" idx="11"/>
          </p:nvPr>
        </p:nvSpPr>
        <p:spPr/>
        <p:txBody>
          <a:bodyPr/>
          <a:lstStyle/>
          <a:p>
            <a:fld id="{B8F4105D-58C0-E543-808D-B57A2ED21C4D}" type="datetime1">
              <a:rPr lang="da-DK" smtClean="0"/>
              <a:t>05-10-2023</a:t>
            </a:fld>
            <a:endParaRPr lang="en-GB" dirty="0"/>
          </a:p>
        </p:txBody>
      </p:sp>
      <p:sp>
        <p:nvSpPr>
          <p:cNvPr id="16" name="Pladsholder til sidefod 15">
            <a:extLst>
              <a:ext uri="{FF2B5EF4-FFF2-40B4-BE49-F238E27FC236}">
                <a16:creationId xmlns:a16="http://schemas.microsoft.com/office/drawing/2014/main" id="{962C43D6-61CF-D952-9CBC-6E9A7A5B10AB}"/>
              </a:ext>
            </a:extLst>
          </p:cNvPr>
          <p:cNvSpPr>
            <a:spLocks noGrp="1"/>
          </p:cNvSpPr>
          <p:nvPr>
            <p:ph type="ftr" sz="quarter" idx="12"/>
          </p:nvPr>
        </p:nvSpPr>
        <p:spPr/>
        <p:txBody>
          <a:bodyPr/>
          <a:lstStyle/>
          <a:p>
            <a:r>
              <a:rPr lang="en-GB"/>
              <a:t>© ALEXANDRA INST</a:t>
            </a:r>
            <a:r>
              <a:rPr lang="en-GB">
                <a:solidFill>
                  <a:schemeClr val="accent3"/>
                </a:solidFill>
              </a:rPr>
              <a:t>IT</a:t>
            </a:r>
            <a:r>
              <a:rPr lang="en-GB"/>
              <a:t>UTTET</a:t>
            </a:r>
            <a:endParaRPr lang="en-GB" dirty="0"/>
          </a:p>
        </p:txBody>
      </p:sp>
      <p:sp>
        <p:nvSpPr>
          <p:cNvPr id="17" name="Pladsholder til slidenummer 16">
            <a:extLst>
              <a:ext uri="{FF2B5EF4-FFF2-40B4-BE49-F238E27FC236}">
                <a16:creationId xmlns:a16="http://schemas.microsoft.com/office/drawing/2014/main" id="{95D5EE3D-13CA-2876-91CF-5247FED00042}"/>
              </a:ext>
            </a:extLst>
          </p:cNvPr>
          <p:cNvSpPr>
            <a:spLocks noGrp="1"/>
          </p:cNvSpPr>
          <p:nvPr>
            <p:ph type="sldNum" sz="quarter" idx="13"/>
          </p:nvPr>
        </p:nvSpPr>
        <p:spPr/>
        <p:txBody>
          <a:bodyPr/>
          <a:lstStyle/>
          <a:p>
            <a:fld id="{06AC9228-041E-BE4C-A177-9A7A550E9A48}" type="slidenum">
              <a:rPr lang="en-GB" smtClean="0"/>
              <a:pPr/>
              <a:t>‹nr.›</a:t>
            </a:fld>
            <a:endParaRPr lang="en-GB" dirty="0"/>
          </a:p>
        </p:txBody>
      </p:sp>
    </p:spTree>
    <p:extLst>
      <p:ext uri="{BB962C8B-B14F-4D97-AF65-F5344CB8AC3E}">
        <p14:creationId xmlns:p14="http://schemas.microsoft.com/office/powerpoint/2010/main" val="163070059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Grå slide 5">
    <p:bg>
      <p:bgPr>
        <a:solidFill>
          <a:srgbClr val="DEDDD4"/>
        </a:solidFill>
        <a:effectLst/>
      </p:bgPr>
    </p:bg>
    <p:spTree>
      <p:nvGrpSpPr>
        <p:cNvPr id="1" name=""/>
        <p:cNvGrpSpPr/>
        <p:nvPr/>
      </p:nvGrpSpPr>
      <p:grpSpPr>
        <a:xfrm>
          <a:off x="0" y="0"/>
          <a:ext cx="0" cy="0"/>
          <a:chOff x="0" y="0"/>
          <a:chExt cx="0" cy="0"/>
        </a:xfrm>
      </p:grpSpPr>
      <p:sp>
        <p:nvSpPr>
          <p:cNvPr id="11" name="Title Placeholder 4">
            <a:extLst>
              <a:ext uri="{FF2B5EF4-FFF2-40B4-BE49-F238E27FC236}">
                <a16:creationId xmlns:a16="http://schemas.microsoft.com/office/drawing/2014/main" id="{D943BCA5-A9D1-3C4A-B419-FA4758A2554A}"/>
              </a:ext>
            </a:extLst>
          </p:cNvPr>
          <p:cNvSpPr>
            <a:spLocks noGrp="1"/>
          </p:cNvSpPr>
          <p:nvPr>
            <p:ph type="title" hasCustomPrompt="1"/>
          </p:nvPr>
        </p:nvSpPr>
        <p:spPr>
          <a:xfrm>
            <a:off x="359999" y="1080000"/>
            <a:ext cx="6509793" cy="1107996"/>
          </a:xfrm>
          <a:prstGeom prst="rect">
            <a:avLst/>
          </a:prstGeom>
        </p:spPr>
        <p:txBody>
          <a:bodyPr vert="horz" wrap="square" lIns="0" tIns="0" rIns="0" bIns="0" rtlCol="0" anchor="t" anchorCtr="0">
            <a:spAutoFit/>
          </a:bodyPr>
          <a:lstStyle>
            <a:lvl1pPr algn="l">
              <a:defRPr/>
            </a:lvl1pPr>
          </a:lstStyle>
          <a:p>
            <a:r>
              <a:rPr lang="da-DK" noProof="0" dirty="0"/>
              <a:t>Klik for at redigere i masteren</a:t>
            </a:r>
          </a:p>
        </p:txBody>
      </p:sp>
      <p:sp>
        <p:nvSpPr>
          <p:cNvPr id="9" name="Pladsholder til tekst 3">
            <a:extLst>
              <a:ext uri="{FF2B5EF4-FFF2-40B4-BE49-F238E27FC236}">
                <a16:creationId xmlns:a16="http://schemas.microsoft.com/office/drawing/2014/main" id="{54EA145E-2D74-D94E-BB16-46323B3937C3}"/>
              </a:ext>
            </a:extLst>
          </p:cNvPr>
          <p:cNvSpPr>
            <a:spLocks noGrp="1"/>
          </p:cNvSpPr>
          <p:nvPr>
            <p:ph type="body" sz="quarter" idx="10"/>
          </p:nvPr>
        </p:nvSpPr>
        <p:spPr>
          <a:xfrm>
            <a:off x="360000" y="2880000"/>
            <a:ext cx="6509793" cy="3300083"/>
          </a:xfrm>
        </p:spPr>
        <p:txBody>
          <a:bodyPr/>
          <a:lstStyle>
            <a:lvl1pPr>
              <a:spcBef>
                <a:spcPts val="600"/>
              </a:spcBef>
              <a:buClr>
                <a:srgbClr val="BF5D2B"/>
              </a:buClr>
              <a:defRPr>
                <a:solidFill>
                  <a:srgbClr val="343434"/>
                </a:solidFill>
              </a:defRPr>
            </a:lvl1pPr>
            <a:lvl2pPr marL="720000">
              <a:spcBef>
                <a:spcPts val="600"/>
              </a:spcBef>
              <a:buClr>
                <a:srgbClr val="BF5D2B"/>
              </a:buClr>
              <a:defRPr>
                <a:solidFill>
                  <a:srgbClr val="343434"/>
                </a:solidFill>
              </a:defRPr>
            </a:lvl2pPr>
            <a:lvl3pPr marL="1080000">
              <a:spcBef>
                <a:spcPts val="600"/>
              </a:spcBef>
              <a:buClr>
                <a:srgbClr val="BF5D2B"/>
              </a:buClr>
              <a:defRPr sz="1800">
                <a:solidFill>
                  <a:srgbClr val="343434"/>
                </a:solidFill>
              </a:defRPr>
            </a:lvl3pPr>
            <a:lvl5pPr marL="342900" indent="-342900">
              <a:buFont typeface="Arial" panose="020B0604020202020204" pitchFamily="34" charset="0"/>
              <a:buChar char="•"/>
              <a:defRPr/>
            </a:lvl5pPr>
          </a:lstStyle>
          <a:p>
            <a:pPr lvl="0"/>
            <a:r>
              <a:rPr lang="da-DK" noProof="0" dirty="0"/>
              <a:t>Klik for at redigere teksttypografierne i masteren</a:t>
            </a:r>
          </a:p>
          <a:p>
            <a:pPr lvl="1"/>
            <a:r>
              <a:rPr lang="da-DK" noProof="0" dirty="0"/>
              <a:t>Andet niveau</a:t>
            </a:r>
          </a:p>
          <a:p>
            <a:pPr lvl="2"/>
            <a:r>
              <a:rPr lang="da-DK" noProof="0" dirty="0"/>
              <a:t>Tredje niveau</a:t>
            </a:r>
          </a:p>
        </p:txBody>
      </p:sp>
      <p:pic>
        <p:nvPicPr>
          <p:cNvPr id="3" name="Billede 2">
            <a:extLst>
              <a:ext uri="{FF2B5EF4-FFF2-40B4-BE49-F238E27FC236}">
                <a16:creationId xmlns:a16="http://schemas.microsoft.com/office/drawing/2014/main" id="{506B12FE-EB91-AF24-E6CC-2E6471F77F62}"/>
              </a:ext>
            </a:extLst>
          </p:cNvPr>
          <p:cNvPicPr>
            <a:picLocks noChangeAspect="1"/>
          </p:cNvPicPr>
          <p:nvPr userDrawn="1"/>
        </p:nvPicPr>
        <p:blipFill>
          <a:blip r:embed="rId2"/>
          <a:stretch>
            <a:fillRect/>
          </a:stretch>
        </p:blipFill>
        <p:spPr>
          <a:xfrm flipH="1">
            <a:off x="11023600" y="0"/>
            <a:ext cx="1168400" cy="2400300"/>
          </a:xfrm>
          <a:prstGeom prst="rect">
            <a:avLst/>
          </a:prstGeom>
        </p:spPr>
      </p:pic>
      <p:sp>
        <p:nvSpPr>
          <p:cNvPr id="2" name="Pladsholder til dato 1">
            <a:extLst>
              <a:ext uri="{FF2B5EF4-FFF2-40B4-BE49-F238E27FC236}">
                <a16:creationId xmlns:a16="http://schemas.microsoft.com/office/drawing/2014/main" id="{DB560623-3DC1-AC44-3828-4F507C5DB95E}"/>
              </a:ext>
            </a:extLst>
          </p:cNvPr>
          <p:cNvSpPr>
            <a:spLocks noGrp="1"/>
          </p:cNvSpPr>
          <p:nvPr>
            <p:ph type="dt" sz="half" idx="11"/>
          </p:nvPr>
        </p:nvSpPr>
        <p:spPr/>
        <p:txBody>
          <a:bodyPr/>
          <a:lstStyle/>
          <a:p>
            <a:fld id="{904933FB-9CF2-3443-A79D-E449365D39B1}" type="datetime1">
              <a:rPr lang="da-DK" smtClean="0"/>
              <a:t>05-10-2023</a:t>
            </a:fld>
            <a:endParaRPr lang="en-GB" dirty="0"/>
          </a:p>
        </p:txBody>
      </p:sp>
      <p:sp>
        <p:nvSpPr>
          <p:cNvPr id="7" name="Pladsholder til sidefod 6">
            <a:extLst>
              <a:ext uri="{FF2B5EF4-FFF2-40B4-BE49-F238E27FC236}">
                <a16:creationId xmlns:a16="http://schemas.microsoft.com/office/drawing/2014/main" id="{ABA81975-D654-5D42-AC15-5D2E0F47FE43}"/>
              </a:ext>
            </a:extLst>
          </p:cNvPr>
          <p:cNvSpPr>
            <a:spLocks noGrp="1"/>
          </p:cNvSpPr>
          <p:nvPr>
            <p:ph type="ftr" sz="quarter" idx="12"/>
          </p:nvPr>
        </p:nvSpPr>
        <p:spPr/>
        <p:txBody>
          <a:bodyPr/>
          <a:lstStyle/>
          <a:p>
            <a:r>
              <a:rPr lang="en-GB"/>
              <a:t>(c) ALEXANDRA INST</a:t>
            </a:r>
            <a:r>
              <a:rPr lang="en-GB">
                <a:solidFill>
                  <a:schemeClr val="accent3"/>
                </a:solidFill>
              </a:rPr>
              <a:t>IT</a:t>
            </a:r>
            <a:r>
              <a:rPr lang="en-GB"/>
              <a:t>UTTET</a:t>
            </a:r>
            <a:endParaRPr lang="en-GB" dirty="0"/>
          </a:p>
        </p:txBody>
      </p:sp>
      <p:sp>
        <p:nvSpPr>
          <p:cNvPr id="8" name="Pladsholder til slidenummer 7">
            <a:extLst>
              <a:ext uri="{FF2B5EF4-FFF2-40B4-BE49-F238E27FC236}">
                <a16:creationId xmlns:a16="http://schemas.microsoft.com/office/drawing/2014/main" id="{F410542F-3BB7-CC9A-7039-CC5B145647C6}"/>
              </a:ext>
            </a:extLst>
          </p:cNvPr>
          <p:cNvSpPr>
            <a:spLocks noGrp="1"/>
          </p:cNvSpPr>
          <p:nvPr>
            <p:ph type="sldNum" sz="quarter" idx="13"/>
          </p:nvPr>
        </p:nvSpPr>
        <p:spPr/>
        <p:txBody>
          <a:bodyPr/>
          <a:lstStyle/>
          <a:p>
            <a:fld id="{06AC9228-041E-BE4C-A177-9A7A550E9A48}" type="slidenum">
              <a:rPr lang="en-GB" smtClean="0"/>
              <a:pPr/>
              <a:t>‹nr.›</a:t>
            </a:fld>
            <a:endParaRPr lang="en-GB" dirty="0"/>
          </a:p>
        </p:txBody>
      </p:sp>
      <p:cxnSp>
        <p:nvCxnSpPr>
          <p:cNvPr id="10" name="Lige forbindelse 9">
            <a:extLst>
              <a:ext uri="{FF2B5EF4-FFF2-40B4-BE49-F238E27FC236}">
                <a16:creationId xmlns:a16="http://schemas.microsoft.com/office/drawing/2014/main" id="{80372DB9-878A-975E-8A9E-B5E94EB56966}"/>
              </a:ext>
            </a:extLst>
          </p:cNvPr>
          <p:cNvCxnSpPr>
            <a:cxnSpLocks/>
          </p:cNvCxnSpPr>
          <p:nvPr userDrawn="1"/>
        </p:nvCxnSpPr>
        <p:spPr>
          <a:xfrm>
            <a:off x="11954933" y="6618935"/>
            <a:ext cx="0" cy="239065"/>
          </a:xfrm>
          <a:prstGeom prst="line">
            <a:avLst/>
          </a:prstGeom>
          <a:ln w="9525">
            <a:solidFill>
              <a:schemeClr val="accent3"/>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9252205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Grå slide tom">
    <p:bg>
      <p:bgPr>
        <a:solidFill>
          <a:srgbClr val="DEDDD4"/>
        </a:solidFill>
        <a:effectLst/>
      </p:bgPr>
    </p:bg>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027561F9-26F5-8C48-AFC8-F6C94E9AD0E0}"/>
              </a:ext>
            </a:extLst>
          </p:cNvPr>
          <p:cNvSpPr/>
          <p:nvPr userDrawn="1"/>
        </p:nvSpPr>
        <p:spPr>
          <a:xfrm>
            <a:off x="-1" y="-1"/>
            <a:ext cx="12192001" cy="6858001"/>
          </a:xfrm>
          <a:prstGeom prst="rect">
            <a:avLst/>
          </a:prstGeom>
          <a:solidFill>
            <a:srgbClr val="DEDDD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 name="Pladsholder til dato 2">
            <a:extLst>
              <a:ext uri="{FF2B5EF4-FFF2-40B4-BE49-F238E27FC236}">
                <a16:creationId xmlns:a16="http://schemas.microsoft.com/office/drawing/2014/main" id="{D4AC353F-26E6-ECA8-ABAF-821DBBD1828C}"/>
              </a:ext>
            </a:extLst>
          </p:cNvPr>
          <p:cNvSpPr>
            <a:spLocks noGrp="1"/>
          </p:cNvSpPr>
          <p:nvPr>
            <p:ph type="dt" sz="half" idx="10"/>
          </p:nvPr>
        </p:nvSpPr>
        <p:spPr/>
        <p:txBody>
          <a:bodyPr/>
          <a:lstStyle/>
          <a:p>
            <a:fld id="{2EEA4FDA-77DB-CE4A-8222-1B3D3B2905D3}" type="datetime1">
              <a:rPr lang="da-DK" smtClean="0"/>
              <a:t>05-10-2023</a:t>
            </a:fld>
            <a:endParaRPr lang="en-GB" dirty="0"/>
          </a:p>
        </p:txBody>
      </p:sp>
      <p:sp>
        <p:nvSpPr>
          <p:cNvPr id="7" name="Pladsholder til sidefod 6">
            <a:extLst>
              <a:ext uri="{FF2B5EF4-FFF2-40B4-BE49-F238E27FC236}">
                <a16:creationId xmlns:a16="http://schemas.microsoft.com/office/drawing/2014/main" id="{A3BD9BA1-2E53-3D5A-EB2F-4F3FA40CB619}"/>
              </a:ext>
            </a:extLst>
          </p:cNvPr>
          <p:cNvSpPr>
            <a:spLocks noGrp="1"/>
          </p:cNvSpPr>
          <p:nvPr>
            <p:ph type="ftr" sz="quarter" idx="11"/>
          </p:nvPr>
        </p:nvSpPr>
        <p:spPr/>
        <p:txBody>
          <a:bodyPr/>
          <a:lstStyle/>
          <a:p>
            <a:r>
              <a:rPr lang="en-GB"/>
              <a:t>(c) ALEXANDRA INST</a:t>
            </a:r>
            <a:r>
              <a:rPr lang="en-GB">
                <a:solidFill>
                  <a:schemeClr val="accent3"/>
                </a:solidFill>
              </a:rPr>
              <a:t>IT</a:t>
            </a:r>
            <a:r>
              <a:rPr lang="en-GB"/>
              <a:t>UTTET</a:t>
            </a:r>
            <a:endParaRPr lang="en-GB" dirty="0"/>
          </a:p>
        </p:txBody>
      </p:sp>
      <p:sp>
        <p:nvSpPr>
          <p:cNvPr id="8" name="Pladsholder til slidenummer 7">
            <a:extLst>
              <a:ext uri="{FF2B5EF4-FFF2-40B4-BE49-F238E27FC236}">
                <a16:creationId xmlns:a16="http://schemas.microsoft.com/office/drawing/2014/main" id="{1C706F4C-24AD-F7FE-52C1-87881A9E88A0}"/>
              </a:ext>
            </a:extLst>
          </p:cNvPr>
          <p:cNvSpPr>
            <a:spLocks noGrp="1"/>
          </p:cNvSpPr>
          <p:nvPr>
            <p:ph type="sldNum" sz="quarter" idx="12"/>
          </p:nvPr>
        </p:nvSpPr>
        <p:spPr/>
        <p:txBody>
          <a:bodyPr/>
          <a:lstStyle/>
          <a:p>
            <a:fld id="{06AC9228-041E-BE4C-A177-9A7A550E9A48}" type="slidenum">
              <a:rPr lang="en-GB" smtClean="0"/>
              <a:pPr/>
              <a:t>‹nr.›</a:t>
            </a:fld>
            <a:endParaRPr lang="en-GB" dirty="0"/>
          </a:p>
        </p:txBody>
      </p:sp>
      <p:cxnSp>
        <p:nvCxnSpPr>
          <p:cNvPr id="9" name="Lige forbindelse 8">
            <a:extLst>
              <a:ext uri="{FF2B5EF4-FFF2-40B4-BE49-F238E27FC236}">
                <a16:creationId xmlns:a16="http://schemas.microsoft.com/office/drawing/2014/main" id="{A960648C-E84F-6FD9-65CA-6FBCB4CD290D}"/>
              </a:ext>
            </a:extLst>
          </p:cNvPr>
          <p:cNvCxnSpPr>
            <a:cxnSpLocks/>
          </p:cNvCxnSpPr>
          <p:nvPr userDrawn="1"/>
        </p:nvCxnSpPr>
        <p:spPr>
          <a:xfrm>
            <a:off x="11954933" y="6618935"/>
            <a:ext cx="0" cy="239065"/>
          </a:xfrm>
          <a:prstGeom prst="line">
            <a:avLst/>
          </a:prstGeom>
          <a:ln w="9525">
            <a:solidFill>
              <a:schemeClr val="accent3"/>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4004742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Blå slide 1">
    <p:bg>
      <p:bgPr>
        <a:solidFill>
          <a:srgbClr val="15475E"/>
        </a:solidFill>
        <a:effectLst/>
      </p:bgPr>
    </p:bg>
    <p:spTree>
      <p:nvGrpSpPr>
        <p:cNvPr id="1" name=""/>
        <p:cNvGrpSpPr/>
        <p:nvPr/>
      </p:nvGrpSpPr>
      <p:grpSpPr>
        <a:xfrm>
          <a:off x="0" y="0"/>
          <a:ext cx="0" cy="0"/>
          <a:chOff x="0" y="0"/>
          <a:chExt cx="0" cy="0"/>
        </a:xfrm>
      </p:grpSpPr>
      <p:sp>
        <p:nvSpPr>
          <p:cNvPr id="14" name="Pladsholder til tekst 3">
            <a:extLst>
              <a:ext uri="{FF2B5EF4-FFF2-40B4-BE49-F238E27FC236}">
                <a16:creationId xmlns:a16="http://schemas.microsoft.com/office/drawing/2014/main" id="{9060FF83-20F0-7D45-8A3D-83FA36BD1527}"/>
              </a:ext>
            </a:extLst>
          </p:cNvPr>
          <p:cNvSpPr>
            <a:spLocks noGrp="1"/>
          </p:cNvSpPr>
          <p:nvPr>
            <p:ph type="body" sz="quarter" idx="10"/>
          </p:nvPr>
        </p:nvSpPr>
        <p:spPr>
          <a:xfrm>
            <a:off x="1439862" y="1800000"/>
            <a:ext cx="10080000" cy="4320000"/>
          </a:xfrm>
        </p:spPr>
        <p:txBody>
          <a:bodyPr/>
          <a:lstStyle>
            <a:lvl1pPr>
              <a:spcBef>
                <a:spcPts val="600"/>
              </a:spcBef>
              <a:buClr>
                <a:srgbClr val="BF5D2B"/>
              </a:buClr>
              <a:defRPr>
                <a:solidFill>
                  <a:schemeClr val="bg1"/>
                </a:solidFill>
              </a:defRPr>
            </a:lvl1pPr>
            <a:lvl2pPr marL="720000" indent="-350838">
              <a:spcBef>
                <a:spcPts val="600"/>
              </a:spcBef>
              <a:buClr>
                <a:srgbClr val="BF5D2B"/>
              </a:buClr>
              <a:tabLst/>
              <a:defRPr>
                <a:solidFill>
                  <a:schemeClr val="bg1"/>
                </a:solidFill>
              </a:defRPr>
            </a:lvl2pPr>
            <a:lvl3pPr marL="1080000">
              <a:spcBef>
                <a:spcPts val="600"/>
              </a:spcBef>
              <a:buClr>
                <a:srgbClr val="BF5D2B"/>
              </a:buClr>
              <a:defRPr sz="1800">
                <a:solidFill>
                  <a:schemeClr val="bg1"/>
                </a:solidFill>
              </a:defRPr>
            </a:lvl3pPr>
            <a:lvl4pPr>
              <a:defRPr>
                <a:solidFill>
                  <a:schemeClr val="bg1"/>
                </a:solidFill>
              </a:defRPr>
            </a:lvl4pPr>
            <a:lvl5pPr marL="342900" indent="-342900">
              <a:buFont typeface="Arial" panose="020B0604020202020204" pitchFamily="34" charset="0"/>
              <a:buChar char="•"/>
              <a:defRPr>
                <a:solidFill>
                  <a:schemeClr val="bg1"/>
                </a:solidFill>
              </a:defRPr>
            </a:lvl5pPr>
          </a:lstStyle>
          <a:p>
            <a:pPr lvl="0"/>
            <a:r>
              <a:rPr lang="da-DK" noProof="0" dirty="0"/>
              <a:t>Klik for at redigere teksttypografierne i masteren</a:t>
            </a:r>
          </a:p>
          <a:p>
            <a:pPr lvl="1"/>
            <a:r>
              <a:rPr lang="da-DK" noProof="0" dirty="0"/>
              <a:t>Andet niveau</a:t>
            </a:r>
          </a:p>
          <a:p>
            <a:pPr lvl="2"/>
            <a:r>
              <a:rPr lang="da-DK" noProof="0" dirty="0"/>
              <a:t>Tredje niveau</a:t>
            </a:r>
          </a:p>
        </p:txBody>
      </p:sp>
      <p:sp>
        <p:nvSpPr>
          <p:cNvPr id="15" name="Title Placeholder 4">
            <a:extLst>
              <a:ext uri="{FF2B5EF4-FFF2-40B4-BE49-F238E27FC236}">
                <a16:creationId xmlns:a16="http://schemas.microsoft.com/office/drawing/2014/main" id="{67DC10C7-9423-BC49-A0A0-0E335D117DD5}"/>
              </a:ext>
            </a:extLst>
          </p:cNvPr>
          <p:cNvSpPr>
            <a:spLocks noGrp="1"/>
          </p:cNvSpPr>
          <p:nvPr>
            <p:ph type="title" hasCustomPrompt="1"/>
          </p:nvPr>
        </p:nvSpPr>
        <p:spPr>
          <a:xfrm>
            <a:off x="1440000" y="720000"/>
            <a:ext cx="10080000" cy="553998"/>
          </a:xfrm>
          <a:prstGeom prst="rect">
            <a:avLst/>
          </a:prstGeom>
        </p:spPr>
        <p:txBody>
          <a:bodyPr vert="horz" lIns="0" tIns="0" rIns="0" bIns="0" rtlCol="0" anchor="t" anchorCtr="0">
            <a:spAutoFit/>
          </a:bodyPr>
          <a:lstStyle>
            <a:lvl1pPr>
              <a:defRPr>
                <a:solidFill>
                  <a:schemeClr val="bg1"/>
                </a:solidFill>
              </a:defRPr>
            </a:lvl1pPr>
          </a:lstStyle>
          <a:p>
            <a:r>
              <a:rPr lang="da-DK" noProof="0" dirty="0"/>
              <a:t>Klik for at redigere i masteren</a:t>
            </a:r>
          </a:p>
        </p:txBody>
      </p:sp>
      <p:pic>
        <p:nvPicPr>
          <p:cNvPr id="8" name="Billede 7">
            <a:extLst>
              <a:ext uri="{FF2B5EF4-FFF2-40B4-BE49-F238E27FC236}">
                <a16:creationId xmlns:a16="http://schemas.microsoft.com/office/drawing/2014/main" id="{FF46E0EE-8DFD-8458-A9F0-82F30AC12597}"/>
              </a:ext>
            </a:extLst>
          </p:cNvPr>
          <p:cNvPicPr>
            <a:picLocks noChangeAspect="1"/>
          </p:cNvPicPr>
          <p:nvPr userDrawn="1"/>
        </p:nvPicPr>
        <p:blipFill>
          <a:blip r:embed="rId2">
            <a:duotone>
              <a:schemeClr val="accent2">
                <a:shade val="45000"/>
                <a:satMod val="135000"/>
              </a:schemeClr>
              <a:prstClr val="white"/>
            </a:duotone>
          </a:blip>
          <a:stretch>
            <a:fillRect/>
          </a:stretch>
        </p:blipFill>
        <p:spPr>
          <a:xfrm>
            <a:off x="0" y="0"/>
            <a:ext cx="1168400" cy="2400300"/>
          </a:xfrm>
          <a:prstGeom prst="rect">
            <a:avLst/>
          </a:prstGeom>
        </p:spPr>
      </p:pic>
      <p:cxnSp>
        <p:nvCxnSpPr>
          <p:cNvPr id="9" name="Lige forbindelse 8">
            <a:extLst>
              <a:ext uri="{FF2B5EF4-FFF2-40B4-BE49-F238E27FC236}">
                <a16:creationId xmlns:a16="http://schemas.microsoft.com/office/drawing/2014/main" id="{16BAC834-42BC-DBA8-B5A8-7801DAC6A4ED}"/>
              </a:ext>
            </a:extLst>
          </p:cNvPr>
          <p:cNvCxnSpPr>
            <a:cxnSpLocks/>
          </p:cNvCxnSpPr>
          <p:nvPr userDrawn="1"/>
        </p:nvCxnSpPr>
        <p:spPr>
          <a:xfrm>
            <a:off x="11954933" y="6618935"/>
            <a:ext cx="0" cy="239065"/>
          </a:xfrm>
          <a:prstGeom prst="line">
            <a:avLst/>
          </a:prstGeom>
          <a:ln w="9525">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10" name="Pladsholder til dato 9">
            <a:extLst>
              <a:ext uri="{FF2B5EF4-FFF2-40B4-BE49-F238E27FC236}">
                <a16:creationId xmlns:a16="http://schemas.microsoft.com/office/drawing/2014/main" id="{02CADA5B-E908-50E6-B8B5-D4027EC4367A}"/>
              </a:ext>
            </a:extLst>
          </p:cNvPr>
          <p:cNvSpPr>
            <a:spLocks noGrp="1"/>
          </p:cNvSpPr>
          <p:nvPr>
            <p:ph type="dt" sz="half" idx="11"/>
          </p:nvPr>
        </p:nvSpPr>
        <p:spPr/>
        <p:txBody>
          <a:bodyPr/>
          <a:lstStyle/>
          <a:p>
            <a:fld id="{055198D8-4AE6-CA4E-8446-CCD29CB099CC}" type="datetime1">
              <a:rPr lang="da-DK" smtClean="0"/>
              <a:t>05-10-2023</a:t>
            </a:fld>
            <a:endParaRPr lang="en-GB" dirty="0"/>
          </a:p>
        </p:txBody>
      </p:sp>
      <p:sp>
        <p:nvSpPr>
          <p:cNvPr id="11" name="Pladsholder til sidefod 10">
            <a:extLst>
              <a:ext uri="{FF2B5EF4-FFF2-40B4-BE49-F238E27FC236}">
                <a16:creationId xmlns:a16="http://schemas.microsoft.com/office/drawing/2014/main" id="{0423265A-99F5-592E-489D-597A116F97A6}"/>
              </a:ext>
            </a:extLst>
          </p:cNvPr>
          <p:cNvSpPr>
            <a:spLocks noGrp="1"/>
          </p:cNvSpPr>
          <p:nvPr>
            <p:ph type="ftr" sz="quarter" idx="12"/>
          </p:nvPr>
        </p:nvSpPr>
        <p:spPr/>
        <p:txBody>
          <a:bodyPr/>
          <a:lstStyle/>
          <a:p>
            <a:r>
              <a:rPr lang="en-GB"/>
              <a:t>(c) ALEXANDRA INST</a:t>
            </a:r>
            <a:r>
              <a:rPr lang="en-GB">
                <a:solidFill>
                  <a:schemeClr val="accent3"/>
                </a:solidFill>
              </a:rPr>
              <a:t>IT</a:t>
            </a:r>
            <a:r>
              <a:rPr lang="en-GB"/>
              <a:t>UTTET</a:t>
            </a:r>
            <a:endParaRPr lang="en-GB" dirty="0"/>
          </a:p>
        </p:txBody>
      </p:sp>
      <p:sp>
        <p:nvSpPr>
          <p:cNvPr id="12" name="Pladsholder til slidenummer 11">
            <a:extLst>
              <a:ext uri="{FF2B5EF4-FFF2-40B4-BE49-F238E27FC236}">
                <a16:creationId xmlns:a16="http://schemas.microsoft.com/office/drawing/2014/main" id="{373FB437-1484-EC03-67C5-D1D85C230B00}"/>
              </a:ext>
            </a:extLst>
          </p:cNvPr>
          <p:cNvSpPr>
            <a:spLocks noGrp="1"/>
          </p:cNvSpPr>
          <p:nvPr>
            <p:ph type="sldNum" sz="quarter" idx="13"/>
          </p:nvPr>
        </p:nvSpPr>
        <p:spPr/>
        <p:txBody>
          <a:bodyPr/>
          <a:lstStyle/>
          <a:p>
            <a:fld id="{06AC9228-041E-BE4C-A177-9A7A550E9A48}" type="slidenum">
              <a:rPr lang="en-GB" smtClean="0"/>
              <a:pPr/>
              <a:t>‹nr.›</a:t>
            </a:fld>
            <a:endParaRPr lang="en-GB" dirty="0"/>
          </a:p>
        </p:txBody>
      </p:sp>
    </p:spTree>
    <p:extLst>
      <p:ext uri="{BB962C8B-B14F-4D97-AF65-F5344CB8AC3E}">
        <p14:creationId xmlns:p14="http://schemas.microsoft.com/office/powerpoint/2010/main" val="9023493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Blå slide 2">
    <p:bg>
      <p:bgPr>
        <a:solidFill>
          <a:srgbClr val="15475E"/>
        </a:solidFill>
        <a:effectLst/>
      </p:bgPr>
    </p:bg>
    <p:spTree>
      <p:nvGrpSpPr>
        <p:cNvPr id="1" name=""/>
        <p:cNvGrpSpPr/>
        <p:nvPr/>
      </p:nvGrpSpPr>
      <p:grpSpPr>
        <a:xfrm>
          <a:off x="0" y="0"/>
          <a:ext cx="0" cy="0"/>
          <a:chOff x="0" y="0"/>
          <a:chExt cx="0" cy="0"/>
        </a:xfrm>
      </p:grpSpPr>
      <p:sp>
        <p:nvSpPr>
          <p:cNvPr id="20" name="Title Placeholder 4">
            <a:extLst>
              <a:ext uri="{FF2B5EF4-FFF2-40B4-BE49-F238E27FC236}">
                <a16:creationId xmlns:a16="http://schemas.microsoft.com/office/drawing/2014/main" id="{4DE71E6C-2AE4-7747-B154-B70129639995}"/>
              </a:ext>
            </a:extLst>
          </p:cNvPr>
          <p:cNvSpPr>
            <a:spLocks noGrp="1"/>
          </p:cNvSpPr>
          <p:nvPr>
            <p:ph type="title" hasCustomPrompt="1"/>
          </p:nvPr>
        </p:nvSpPr>
        <p:spPr>
          <a:xfrm>
            <a:off x="1440000" y="720000"/>
            <a:ext cx="9856357" cy="553998"/>
          </a:xfrm>
          <a:prstGeom prst="rect">
            <a:avLst/>
          </a:prstGeom>
        </p:spPr>
        <p:txBody>
          <a:bodyPr vert="horz" wrap="square" lIns="0" tIns="0" rIns="0" bIns="0" rtlCol="0" anchor="t" anchorCtr="0">
            <a:spAutoFit/>
          </a:bodyPr>
          <a:lstStyle>
            <a:lvl1pPr>
              <a:defRPr>
                <a:solidFill>
                  <a:schemeClr val="bg1"/>
                </a:solidFill>
              </a:defRPr>
            </a:lvl1pPr>
          </a:lstStyle>
          <a:p>
            <a:r>
              <a:rPr lang="da-DK" noProof="0" dirty="0"/>
              <a:t>Klik for at redigere i masteren</a:t>
            </a:r>
          </a:p>
        </p:txBody>
      </p:sp>
      <p:sp>
        <p:nvSpPr>
          <p:cNvPr id="10" name="Text Placeholder 2">
            <a:extLst>
              <a:ext uri="{FF2B5EF4-FFF2-40B4-BE49-F238E27FC236}">
                <a16:creationId xmlns:a16="http://schemas.microsoft.com/office/drawing/2014/main" id="{7CF55951-A82D-DB42-AE85-185C4084F0F3}"/>
              </a:ext>
            </a:extLst>
          </p:cNvPr>
          <p:cNvSpPr>
            <a:spLocks noGrp="1"/>
          </p:cNvSpPr>
          <p:nvPr>
            <p:ph idx="1"/>
          </p:nvPr>
        </p:nvSpPr>
        <p:spPr>
          <a:xfrm>
            <a:off x="1440001" y="1800000"/>
            <a:ext cx="4680000" cy="4320000"/>
          </a:xfrm>
          <a:prstGeom prst="rect">
            <a:avLst/>
          </a:prstGeom>
        </p:spPr>
        <p:txBody>
          <a:bodyPr vert="horz" lIns="0" tIns="0" rIns="0" bIns="0" rtlCol="0">
            <a:noAutofit/>
          </a:bodyPr>
          <a:lstStyle>
            <a:lvl1pPr>
              <a:buClr>
                <a:srgbClr val="BF5D2B"/>
              </a:buClr>
              <a:defRPr>
                <a:solidFill>
                  <a:schemeClr val="bg1"/>
                </a:solidFill>
              </a:defRPr>
            </a:lvl1pPr>
            <a:lvl2pPr marL="720000">
              <a:buClr>
                <a:srgbClr val="BF5D2B"/>
              </a:buClr>
              <a:defRPr>
                <a:solidFill>
                  <a:schemeClr val="bg1"/>
                </a:solidFill>
              </a:defRPr>
            </a:lvl2pPr>
            <a:lvl3pPr marL="1080000">
              <a:buClr>
                <a:srgbClr val="BF5D2B"/>
              </a:buClr>
              <a:defRPr sz="1800">
                <a:solidFill>
                  <a:schemeClr val="bg1"/>
                </a:solidFill>
              </a:defRPr>
            </a:lvl3pPr>
          </a:lstStyle>
          <a:p>
            <a:pPr lvl="0"/>
            <a:r>
              <a:rPr lang="da-DK" noProof="0" dirty="0"/>
              <a:t>Klik for at redigere teksttypografierne i masteren</a:t>
            </a:r>
          </a:p>
          <a:p>
            <a:pPr lvl="1"/>
            <a:r>
              <a:rPr lang="da-DK" noProof="0" dirty="0"/>
              <a:t>Andet niveau</a:t>
            </a:r>
          </a:p>
          <a:p>
            <a:pPr lvl="2"/>
            <a:r>
              <a:rPr lang="da-DK" noProof="0" dirty="0"/>
              <a:t>Tredje niveau</a:t>
            </a:r>
          </a:p>
        </p:txBody>
      </p:sp>
      <p:sp>
        <p:nvSpPr>
          <p:cNvPr id="12" name="Text Placeholder 2">
            <a:extLst>
              <a:ext uri="{FF2B5EF4-FFF2-40B4-BE49-F238E27FC236}">
                <a16:creationId xmlns:a16="http://schemas.microsoft.com/office/drawing/2014/main" id="{50BC6D7F-E9EB-6944-90C3-9A0605AA3907}"/>
              </a:ext>
            </a:extLst>
          </p:cNvPr>
          <p:cNvSpPr>
            <a:spLocks noGrp="1"/>
          </p:cNvSpPr>
          <p:nvPr>
            <p:ph idx="10"/>
          </p:nvPr>
        </p:nvSpPr>
        <p:spPr>
          <a:xfrm>
            <a:off x="6616357" y="1800000"/>
            <a:ext cx="4680000" cy="4320000"/>
          </a:xfrm>
          <a:prstGeom prst="rect">
            <a:avLst/>
          </a:prstGeom>
        </p:spPr>
        <p:txBody>
          <a:bodyPr vert="horz" lIns="0" tIns="0" rIns="0" bIns="0" rtlCol="0">
            <a:noAutofit/>
          </a:bodyPr>
          <a:lstStyle>
            <a:lvl1pPr>
              <a:buClr>
                <a:srgbClr val="BF5D2B"/>
              </a:buClr>
              <a:defRPr>
                <a:solidFill>
                  <a:schemeClr val="bg1"/>
                </a:solidFill>
              </a:defRPr>
            </a:lvl1pPr>
            <a:lvl2pPr marL="720000">
              <a:buClr>
                <a:srgbClr val="BF5D2B"/>
              </a:buClr>
              <a:defRPr>
                <a:solidFill>
                  <a:schemeClr val="bg1"/>
                </a:solidFill>
              </a:defRPr>
            </a:lvl2pPr>
            <a:lvl3pPr marL="1080000">
              <a:buClr>
                <a:srgbClr val="BF5D2B"/>
              </a:buClr>
              <a:defRPr sz="1800">
                <a:solidFill>
                  <a:schemeClr val="bg1"/>
                </a:solidFill>
              </a:defRPr>
            </a:lvl3pPr>
          </a:lstStyle>
          <a:p>
            <a:pPr lvl="0"/>
            <a:r>
              <a:rPr lang="da-DK" noProof="0" dirty="0"/>
              <a:t>Klik for at redigere teksttypografierne i masteren</a:t>
            </a:r>
          </a:p>
          <a:p>
            <a:pPr lvl="1"/>
            <a:r>
              <a:rPr lang="da-DK" noProof="0" dirty="0"/>
              <a:t>Andet niveau</a:t>
            </a:r>
          </a:p>
          <a:p>
            <a:pPr lvl="2"/>
            <a:r>
              <a:rPr lang="da-DK" noProof="0" dirty="0"/>
              <a:t>Tredje niveau</a:t>
            </a:r>
          </a:p>
        </p:txBody>
      </p:sp>
      <p:pic>
        <p:nvPicPr>
          <p:cNvPr id="5" name="Billede 4">
            <a:extLst>
              <a:ext uri="{FF2B5EF4-FFF2-40B4-BE49-F238E27FC236}">
                <a16:creationId xmlns:a16="http://schemas.microsoft.com/office/drawing/2014/main" id="{09CBC083-8728-3760-BA0E-8A69B942A4B9}"/>
              </a:ext>
            </a:extLst>
          </p:cNvPr>
          <p:cNvPicPr>
            <a:picLocks noChangeAspect="1"/>
          </p:cNvPicPr>
          <p:nvPr userDrawn="1"/>
        </p:nvPicPr>
        <p:blipFill>
          <a:blip r:embed="rId2">
            <a:duotone>
              <a:schemeClr val="accent2">
                <a:shade val="45000"/>
                <a:satMod val="135000"/>
              </a:schemeClr>
              <a:prstClr val="white"/>
            </a:duotone>
          </a:blip>
          <a:stretch>
            <a:fillRect/>
          </a:stretch>
        </p:blipFill>
        <p:spPr>
          <a:xfrm>
            <a:off x="0" y="0"/>
            <a:ext cx="1168400" cy="2400300"/>
          </a:xfrm>
          <a:prstGeom prst="rect">
            <a:avLst/>
          </a:prstGeom>
        </p:spPr>
      </p:pic>
      <p:sp>
        <p:nvSpPr>
          <p:cNvPr id="6" name="Pladsholder til dato 5">
            <a:extLst>
              <a:ext uri="{FF2B5EF4-FFF2-40B4-BE49-F238E27FC236}">
                <a16:creationId xmlns:a16="http://schemas.microsoft.com/office/drawing/2014/main" id="{784FCF7A-9192-6B02-8C1A-E152598CE369}"/>
              </a:ext>
            </a:extLst>
          </p:cNvPr>
          <p:cNvSpPr>
            <a:spLocks noGrp="1"/>
          </p:cNvSpPr>
          <p:nvPr>
            <p:ph type="dt" sz="half" idx="11"/>
          </p:nvPr>
        </p:nvSpPr>
        <p:spPr/>
        <p:txBody>
          <a:bodyPr/>
          <a:lstStyle/>
          <a:p>
            <a:fld id="{C7693633-708C-684D-AF18-16EE22008640}" type="datetime1">
              <a:rPr lang="da-DK" smtClean="0"/>
              <a:t>05-10-2023</a:t>
            </a:fld>
            <a:endParaRPr lang="en-GB" dirty="0"/>
          </a:p>
        </p:txBody>
      </p:sp>
      <p:sp>
        <p:nvSpPr>
          <p:cNvPr id="7" name="Pladsholder til sidefod 6">
            <a:extLst>
              <a:ext uri="{FF2B5EF4-FFF2-40B4-BE49-F238E27FC236}">
                <a16:creationId xmlns:a16="http://schemas.microsoft.com/office/drawing/2014/main" id="{D5F91242-0AD5-4084-2702-1D0C65A74077}"/>
              </a:ext>
            </a:extLst>
          </p:cNvPr>
          <p:cNvSpPr>
            <a:spLocks noGrp="1"/>
          </p:cNvSpPr>
          <p:nvPr>
            <p:ph type="ftr" sz="quarter" idx="12"/>
          </p:nvPr>
        </p:nvSpPr>
        <p:spPr/>
        <p:txBody>
          <a:bodyPr/>
          <a:lstStyle/>
          <a:p>
            <a:r>
              <a:rPr lang="en-GB"/>
              <a:t>(c) ALEXANDRA INST</a:t>
            </a:r>
            <a:r>
              <a:rPr lang="en-GB">
                <a:solidFill>
                  <a:schemeClr val="accent3"/>
                </a:solidFill>
              </a:rPr>
              <a:t>IT</a:t>
            </a:r>
            <a:r>
              <a:rPr lang="en-GB"/>
              <a:t>UTTET</a:t>
            </a:r>
            <a:endParaRPr lang="en-GB" dirty="0"/>
          </a:p>
        </p:txBody>
      </p:sp>
      <p:sp>
        <p:nvSpPr>
          <p:cNvPr id="8" name="Pladsholder til slidenummer 7">
            <a:extLst>
              <a:ext uri="{FF2B5EF4-FFF2-40B4-BE49-F238E27FC236}">
                <a16:creationId xmlns:a16="http://schemas.microsoft.com/office/drawing/2014/main" id="{F0761C92-F5A7-19EC-F591-DEC4415310F8}"/>
              </a:ext>
            </a:extLst>
          </p:cNvPr>
          <p:cNvSpPr>
            <a:spLocks noGrp="1"/>
          </p:cNvSpPr>
          <p:nvPr>
            <p:ph type="sldNum" sz="quarter" idx="13"/>
          </p:nvPr>
        </p:nvSpPr>
        <p:spPr/>
        <p:txBody>
          <a:bodyPr/>
          <a:lstStyle/>
          <a:p>
            <a:fld id="{06AC9228-041E-BE4C-A177-9A7A550E9A48}" type="slidenum">
              <a:rPr lang="en-GB" smtClean="0"/>
              <a:pPr/>
              <a:t>‹nr.›</a:t>
            </a:fld>
            <a:endParaRPr lang="en-GB" dirty="0"/>
          </a:p>
        </p:txBody>
      </p:sp>
      <p:cxnSp>
        <p:nvCxnSpPr>
          <p:cNvPr id="9" name="Lige forbindelse 8">
            <a:extLst>
              <a:ext uri="{FF2B5EF4-FFF2-40B4-BE49-F238E27FC236}">
                <a16:creationId xmlns:a16="http://schemas.microsoft.com/office/drawing/2014/main" id="{53E39499-CF2A-FFEE-82BC-CA7CFE2B3F85}"/>
              </a:ext>
            </a:extLst>
          </p:cNvPr>
          <p:cNvCxnSpPr>
            <a:cxnSpLocks/>
          </p:cNvCxnSpPr>
          <p:nvPr userDrawn="1"/>
        </p:nvCxnSpPr>
        <p:spPr>
          <a:xfrm>
            <a:off x="11954933" y="6618935"/>
            <a:ext cx="0" cy="239065"/>
          </a:xfrm>
          <a:prstGeom prst="line">
            <a:avLst/>
          </a:prstGeom>
          <a:ln w="9525">
            <a:solidFill>
              <a:schemeClr val="accent3"/>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8079321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Blå slide 3">
    <p:bg>
      <p:bgPr>
        <a:solidFill>
          <a:srgbClr val="15475E"/>
        </a:solidFill>
        <a:effectLst/>
      </p:bgPr>
    </p:bg>
    <p:spTree>
      <p:nvGrpSpPr>
        <p:cNvPr id="1" name=""/>
        <p:cNvGrpSpPr/>
        <p:nvPr/>
      </p:nvGrpSpPr>
      <p:grpSpPr>
        <a:xfrm>
          <a:off x="0" y="0"/>
          <a:ext cx="0" cy="0"/>
          <a:chOff x="0" y="0"/>
          <a:chExt cx="0" cy="0"/>
        </a:xfrm>
      </p:grpSpPr>
      <p:pic>
        <p:nvPicPr>
          <p:cNvPr id="5" name="Billede 4">
            <a:extLst>
              <a:ext uri="{FF2B5EF4-FFF2-40B4-BE49-F238E27FC236}">
                <a16:creationId xmlns:a16="http://schemas.microsoft.com/office/drawing/2014/main" id="{BDB55D98-569A-5FC4-F6F1-23CA727F6E8E}"/>
              </a:ext>
            </a:extLst>
          </p:cNvPr>
          <p:cNvPicPr>
            <a:picLocks noChangeAspect="1"/>
          </p:cNvPicPr>
          <p:nvPr userDrawn="1"/>
        </p:nvPicPr>
        <p:blipFill>
          <a:blip r:embed="rId2">
            <a:duotone>
              <a:schemeClr val="accent2">
                <a:shade val="45000"/>
                <a:satMod val="135000"/>
              </a:schemeClr>
              <a:prstClr val="white"/>
            </a:duotone>
          </a:blip>
          <a:stretch>
            <a:fillRect/>
          </a:stretch>
        </p:blipFill>
        <p:spPr>
          <a:xfrm>
            <a:off x="0" y="0"/>
            <a:ext cx="1168400" cy="2400300"/>
          </a:xfrm>
          <a:prstGeom prst="rect">
            <a:avLst/>
          </a:prstGeom>
        </p:spPr>
      </p:pic>
      <p:sp>
        <p:nvSpPr>
          <p:cNvPr id="16" name="Titel 1">
            <a:extLst>
              <a:ext uri="{FF2B5EF4-FFF2-40B4-BE49-F238E27FC236}">
                <a16:creationId xmlns:a16="http://schemas.microsoft.com/office/drawing/2014/main" id="{B98BDB0E-9333-7142-B692-26B4844F54F8}"/>
              </a:ext>
            </a:extLst>
          </p:cNvPr>
          <p:cNvSpPr>
            <a:spLocks noGrp="1"/>
          </p:cNvSpPr>
          <p:nvPr>
            <p:ph type="title" hasCustomPrompt="1"/>
          </p:nvPr>
        </p:nvSpPr>
        <p:spPr>
          <a:xfrm>
            <a:off x="360000" y="1080000"/>
            <a:ext cx="3498679" cy="1661993"/>
          </a:xfrm>
          <a:prstGeom prst="rect">
            <a:avLst/>
          </a:prstGeom>
        </p:spPr>
        <p:txBody>
          <a:bodyPr/>
          <a:lstStyle>
            <a:lvl1pPr>
              <a:defRPr sz="3600">
                <a:solidFill>
                  <a:schemeClr val="bg1"/>
                </a:solidFill>
              </a:defRPr>
            </a:lvl1pPr>
          </a:lstStyle>
          <a:p>
            <a:r>
              <a:rPr lang="da-DK" noProof="0" dirty="0"/>
              <a:t>Klik for at redigere i masteren</a:t>
            </a:r>
          </a:p>
        </p:txBody>
      </p:sp>
      <p:sp>
        <p:nvSpPr>
          <p:cNvPr id="17" name="Pladsholder til tekst 3">
            <a:extLst>
              <a:ext uri="{FF2B5EF4-FFF2-40B4-BE49-F238E27FC236}">
                <a16:creationId xmlns:a16="http://schemas.microsoft.com/office/drawing/2014/main" id="{81225070-1B0F-1C45-8DBE-7EF8C7906A49}"/>
              </a:ext>
            </a:extLst>
          </p:cNvPr>
          <p:cNvSpPr>
            <a:spLocks noGrp="1"/>
          </p:cNvSpPr>
          <p:nvPr>
            <p:ph type="body" sz="quarter" idx="10"/>
          </p:nvPr>
        </p:nvSpPr>
        <p:spPr>
          <a:xfrm>
            <a:off x="4140000" y="1080000"/>
            <a:ext cx="7170484" cy="5025378"/>
          </a:xfrm>
        </p:spPr>
        <p:txBody>
          <a:bodyPr/>
          <a:lstStyle>
            <a:lvl1pPr>
              <a:spcBef>
                <a:spcPts val="600"/>
              </a:spcBef>
              <a:buClr>
                <a:srgbClr val="BF5D2B"/>
              </a:buClr>
              <a:defRPr>
                <a:solidFill>
                  <a:schemeClr val="bg1"/>
                </a:solidFill>
              </a:defRPr>
            </a:lvl1pPr>
            <a:lvl2pPr marL="720000">
              <a:spcBef>
                <a:spcPts val="600"/>
              </a:spcBef>
              <a:buClr>
                <a:srgbClr val="BF5D2B"/>
              </a:buClr>
              <a:defRPr>
                <a:solidFill>
                  <a:schemeClr val="bg1"/>
                </a:solidFill>
              </a:defRPr>
            </a:lvl2pPr>
            <a:lvl3pPr marL="1080000">
              <a:spcBef>
                <a:spcPts val="600"/>
              </a:spcBef>
              <a:buClr>
                <a:srgbClr val="BF5D2B"/>
              </a:buClr>
              <a:defRPr sz="1800">
                <a:solidFill>
                  <a:schemeClr val="bg1"/>
                </a:solidFill>
              </a:defRPr>
            </a:lvl3pPr>
            <a:lvl4pPr>
              <a:defRPr>
                <a:solidFill>
                  <a:schemeClr val="bg1"/>
                </a:solidFill>
              </a:defRPr>
            </a:lvl4pPr>
            <a:lvl5pPr marL="342900" indent="-342900">
              <a:buFont typeface="Arial" panose="020B0604020202020204" pitchFamily="34" charset="0"/>
              <a:buChar char="•"/>
              <a:defRPr>
                <a:solidFill>
                  <a:schemeClr val="bg1"/>
                </a:solidFill>
              </a:defRPr>
            </a:lvl5pPr>
          </a:lstStyle>
          <a:p>
            <a:pPr lvl="0"/>
            <a:r>
              <a:rPr lang="da-DK" noProof="0" dirty="0"/>
              <a:t>Klik for at redigere teksttypografierne i masteren</a:t>
            </a:r>
          </a:p>
          <a:p>
            <a:pPr lvl="1"/>
            <a:r>
              <a:rPr lang="da-DK" noProof="0" dirty="0"/>
              <a:t>Andet niveau</a:t>
            </a:r>
          </a:p>
          <a:p>
            <a:pPr lvl="2"/>
            <a:r>
              <a:rPr lang="da-DK" noProof="0" dirty="0"/>
              <a:t>Tredje niveau</a:t>
            </a:r>
          </a:p>
        </p:txBody>
      </p:sp>
      <p:sp>
        <p:nvSpPr>
          <p:cNvPr id="6" name="Pladsholder til dato 5">
            <a:extLst>
              <a:ext uri="{FF2B5EF4-FFF2-40B4-BE49-F238E27FC236}">
                <a16:creationId xmlns:a16="http://schemas.microsoft.com/office/drawing/2014/main" id="{E51123FF-9033-E119-F030-4DAE146A9A45}"/>
              </a:ext>
            </a:extLst>
          </p:cNvPr>
          <p:cNvSpPr>
            <a:spLocks noGrp="1"/>
          </p:cNvSpPr>
          <p:nvPr>
            <p:ph type="dt" sz="half" idx="11"/>
          </p:nvPr>
        </p:nvSpPr>
        <p:spPr/>
        <p:txBody>
          <a:bodyPr/>
          <a:lstStyle/>
          <a:p>
            <a:fld id="{2F943F55-3059-DB4D-97E8-BFB02AEF8854}" type="datetime1">
              <a:rPr lang="da-DK" smtClean="0"/>
              <a:t>05-10-2023</a:t>
            </a:fld>
            <a:endParaRPr lang="en-GB" dirty="0"/>
          </a:p>
        </p:txBody>
      </p:sp>
      <p:sp>
        <p:nvSpPr>
          <p:cNvPr id="7" name="Pladsholder til sidefod 6">
            <a:extLst>
              <a:ext uri="{FF2B5EF4-FFF2-40B4-BE49-F238E27FC236}">
                <a16:creationId xmlns:a16="http://schemas.microsoft.com/office/drawing/2014/main" id="{80A9D2B6-EF8A-A9B8-4563-1601EE7C62B5}"/>
              </a:ext>
            </a:extLst>
          </p:cNvPr>
          <p:cNvSpPr>
            <a:spLocks noGrp="1"/>
          </p:cNvSpPr>
          <p:nvPr>
            <p:ph type="ftr" sz="quarter" idx="12"/>
          </p:nvPr>
        </p:nvSpPr>
        <p:spPr/>
        <p:txBody>
          <a:bodyPr/>
          <a:lstStyle/>
          <a:p>
            <a:r>
              <a:rPr lang="en-GB"/>
              <a:t>(c) ALEXANDRA INST</a:t>
            </a:r>
            <a:r>
              <a:rPr lang="en-GB">
                <a:solidFill>
                  <a:schemeClr val="accent3"/>
                </a:solidFill>
              </a:rPr>
              <a:t>IT</a:t>
            </a:r>
            <a:r>
              <a:rPr lang="en-GB"/>
              <a:t>UTTET</a:t>
            </a:r>
            <a:endParaRPr lang="en-GB" dirty="0"/>
          </a:p>
        </p:txBody>
      </p:sp>
      <p:sp>
        <p:nvSpPr>
          <p:cNvPr id="8" name="Pladsholder til slidenummer 7">
            <a:extLst>
              <a:ext uri="{FF2B5EF4-FFF2-40B4-BE49-F238E27FC236}">
                <a16:creationId xmlns:a16="http://schemas.microsoft.com/office/drawing/2014/main" id="{0265C975-0F2D-8D20-B844-49B8A08C6823}"/>
              </a:ext>
            </a:extLst>
          </p:cNvPr>
          <p:cNvSpPr>
            <a:spLocks noGrp="1"/>
          </p:cNvSpPr>
          <p:nvPr>
            <p:ph type="sldNum" sz="quarter" idx="13"/>
          </p:nvPr>
        </p:nvSpPr>
        <p:spPr/>
        <p:txBody>
          <a:bodyPr/>
          <a:lstStyle/>
          <a:p>
            <a:fld id="{06AC9228-041E-BE4C-A177-9A7A550E9A48}" type="slidenum">
              <a:rPr lang="en-GB" smtClean="0"/>
              <a:pPr/>
              <a:t>‹nr.›</a:t>
            </a:fld>
            <a:endParaRPr lang="en-GB" dirty="0"/>
          </a:p>
        </p:txBody>
      </p:sp>
      <p:cxnSp>
        <p:nvCxnSpPr>
          <p:cNvPr id="9" name="Lige forbindelse 8">
            <a:extLst>
              <a:ext uri="{FF2B5EF4-FFF2-40B4-BE49-F238E27FC236}">
                <a16:creationId xmlns:a16="http://schemas.microsoft.com/office/drawing/2014/main" id="{DD2AFD8D-2E38-375A-5493-B8348C14A803}"/>
              </a:ext>
            </a:extLst>
          </p:cNvPr>
          <p:cNvCxnSpPr>
            <a:cxnSpLocks/>
          </p:cNvCxnSpPr>
          <p:nvPr userDrawn="1"/>
        </p:nvCxnSpPr>
        <p:spPr>
          <a:xfrm>
            <a:off x="11954933" y="6618935"/>
            <a:ext cx="0" cy="239065"/>
          </a:xfrm>
          <a:prstGeom prst="line">
            <a:avLst/>
          </a:prstGeom>
          <a:ln w="9525">
            <a:solidFill>
              <a:schemeClr val="accent3"/>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5803492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Blå slide 4">
    <p:bg>
      <p:bgPr>
        <a:solidFill>
          <a:srgbClr val="15475E"/>
        </a:solidFill>
        <a:effectLst/>
      </p:bgPr>
    </p:bg>
    <p:spTree>
      <p:nvGrpSpPr>
        <p:cNvPr id="1" name=""/>
        <p:cNvGrpSpPr/>
        <p:nvPr/>
      </p:nvGrpSpPr>
      <p:grpSpPr>
        <a:xfrm>
          <a:off x="0" y="0"/>
          <a:ext cx="0" cy="0"/>
          <a:chOff x="0" y="0"/>
          <a:chExt cx="0" cy="0"/>
        </a:xfrm>
      </p:grpSpPr>
      <p:sp>
        <p:nvSpPr>
          <p:cNvPr id="9" name="Title Placeholder 4">
            <a:extLst>
              <a:ext uri="{FF2B5EF4-FFF2-40B4-BE49-F238E27FC236}">
                <a16:creationId xmlns:a16="http://schemas.microsoft.com/office/drawing/2014/main" id="{C1D89AF8-DA0C-F84F-B1A1-E52EE5AD0C2E}"/>
              </a:ext>
            </a:extLst>
          </p:cNvPr>
          <p:cNvSpPr>
            <a:spLocks noGrp="1"/>
          </p:cNvSpPr>
          <p:nvPr>
            <p:ph type="title" hasCustomPrompt="1"/>
          </p:nvPr>
        </p:nvSpPr>
        <p:spPr>
          <a:xfrm>
            <a:off x="1440000" y="1800000"/>
            <a:ext cx="3300965" cy="1661993"/>
          </a:xfrm>
          <a:prstGeom prst="rect">
            <a:avLst/>
          </a:prstGeom>
          <a:ln>
            <a:noFill/>
          </a:ln>
        </p:spPr>
        <p:txBody>
          <a:bodyPr vert="horz" wrap="square" lIns="0" tIns="0" rIns="0" bIns="0" rtlCol="0" anchor="t" anchorCtr="0">
            <a:spAutoFit/>
          </a:bodyPr>
          <a:lstStyle>
            <a:lvl1pPr algn="l">
              <a:defRPr>
                <a:solidFill>
                  <a:schemeClr val="bg1"/>
                </a:solidFill>
              </a:defRPr>
            </a:lvl1pPr>
          </a:lstStyle>
          <a:p>
            <a:r>
              <a:rPr lang="da-DK" noProof="0" dirty="0"/>
              <a:t>Klik for at redigere i masteren</a:t>
            </a:r>
          </a:p>
        </p:txBody>
      </p:sp>
      <p:sp>
        <p:nvSpPr>
          <p:cNvPr id="11" name="Pladsholder til tekst 3">
            <a:extLst>
              <a:ext uri="{FF2B5EF4-FFF2-40B4-BE49-F238E27FC236}">
                <a16:creationId xmlns:a16="http://schemas.microsoft.com/office/drawing/2014/main" id="{2ED22291-F40D-5A41-9BB7-0D4DE886FBB2}"/>
              </a:ext>
            </a:extLst>
          </p:cNvPr>
          <p:cNvSpPr>
            <a:spLocks noGrp="1"/>
          </p:cNvSpPr>
          <p:nvPr>
            <p:ph type="body" sz="quarter" idx="10"/>
          </p:nvPr>
        </p:nvSpPr>
        <p:spPr>
          <a:xfrm>
            <a:off x="5040000" y="1800000"/>
            <a:ext cx="5963280" cy="3143179"/>
          </a:xfrm>
        </p:spPr>
        <p:txBody>
          <a:bodyPr/>
          <a:lstStyle>
            <a:lvl1pPr>
              <a:spcBef>
                <a:spcPts val="600"/>
              </a:spcBef>
              <a:buClr>
                <a:srgbClr val="BF5D2B"/>
              </a:buClr>
              <a:defRPr sz="2400">
                <a:solidFill>
                  <a:schemeClr val="bg1"/>
                </a:solidFill>
              </a:defRPr>
            </a:lvl1pPr>
            <a:lvl2pPr marL="720000">
              <a:spcBef>
                <a:spcPts val="600"/>
              </a:spcBef>
              <a:buClr>
                <a:srgbClr val="BF5D2B"/>
              </a:buClr>
              <a:defRPr sz="2000">
                <a:solidFill>
                  <a:schemeClr val="bg1"/>
                </a:solidFill>
              </a:defRPr>
            </a:lvl2pPr>
            <a:lvl3pPr marL="1080000">
              <a:spcBef>
                <a:spcPts val="600"/>
              </a:spcBef>
              <a:buClr>
                <a:srgbClr val="BF5D2B"/>
              </a:buClr>
              <a:defRPr sz="1800">
                <a:solidFill>
                  <a:schemeClr val="bg1"/>
                </a:solidFill>
              </a:defRPr>
            </a:lvl3pPr>
            <a:lvl4pPr>
              <a:defRPr>
                <a:solidFill>
                  <a:schemeClr val="bg1"/>
                </a:solidFill>
              </a:defRPr>
            </a:lvl4pPr>
            <a:lvl5pPr marL="342900" indent="-342900">
              <a:buFont typeface="Arial" panose="020B0604020202020204" pitchFamily="34" charset="0"/>
              <a:buChar char="•"/>
              <a:defRPr>
                <a:solidFill>
                  <a:schemeClr val="bg1"/>
                </a:solidFill>
              </a:defRPr>
            </a:lvl5pPr>
          </a:lstStyle>
          <a:p>
            <a:pPr lvl="0"/>
            <a:r>
              <a:rPr lang="da-DK" noProof="0" dirty="0"/>
              <a:t>Klik for at redigere teksttypografierne i masteren</a:t>
            </a:r>
          </a:p>
          <a:p>
            <a:pPr lvl="1"/>
            <a:r>
              <a:rPr lang="da-DK" noProof="0" dirty="0"/>
              <a:t>Andet niveau</a:t>
            </a:r>
          </a:p>
          <a:p>
            <a:pPr lvl="2"/>
            <a:r>
              <a:rPr lang="da-DK" noProof="0" dirty="0"/>
              <a:t>Tredje niveau</a:t>
            </a:r>
          </a:p>
        </p:txBody>
      </p:sp>
      <p:pic>
        <p:nvPicPr>
          <p:cNvPr id="5" name="Billede 4">
            <a:extLst>
              <a:ext uri="{FF2B5EF4-FFF2-40B4-BE49-F238E27FC236}">
                <a16:creationId xmlns:a16="http://schemas.microsoft.com/office/drawing/2014/main" id="{6644E630-DA3E-6C9F-4025-769A7876295A}"/>
              </a:ext>
            </a:extLst>
          </p:cNvPr>
          <p:cNvPicPr>
            <a:picLocks noChangeAspect="1"/>
          </p:cNvPicPr>
          <p:nvPr userDrawn="1"/>
        </p:nvPicPr>
        <p:blipFill>
          <a:blip r:embed="rId2">
            <a:duotone>
              <a:schemeClr val="accent2">
                <a:shade val="45000"/>
                <a:satMod val="135000"/>
              </a:schemeClr>
              <a:prstClr val="white"/>
            </a:duotone>
          </a:blip>
          <a:stretch>
            <a:fillRect/>
          </a:stretch>
        </p:blipFill>
        <p:spPr>
          <a:xfrm>
            <a:off x="0" y="0"/>
            <a:ext cx="1168400" cy="2400300"/>
          </a:xfrm>
          <a:prstGeom prst="rect">
            <a:avLst/>
          </a:prstGeom>
        </p:spPr>
      </p:pic>
      <p:cxnSp>
        <p:nvCxnSpPr>
          <p:cNvPr id="6" name="Lige forbindelse 5">
            <a:extLst>
              <a:ext uri="{FF2B5EF4-FFF2-40B4-BE49-F238E27FC236}">
                <a16:creationId xmlns:a16="http://schemas.microsoft.com/office/drawing/2014/main" id="{DC600DA9-9682-43F9-F5C0-EDDB55EEB0E8}"/>
              </a:ext>
            </a:extLst>
          </p:cNvPr>
          <p:cNvCxnSpPr>
            <a:cxnSpLocks/>
          </p:cNvCxnSpPr>
          <p:nvPr userDrawn="1"/>
        </p:nvCxnSpPr>
        <p:spPr>
          <a:xfrm>
            <a:off x="11954933" y="6618935"/>
            <a:ext cx="0" cy="239065"/>
          </a:xfrm>
          <a:prstGeom prst="line">
            <a:avLst/>
          </a:prstGeom>
          <a:ln w="9525">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7" name="Pladsholder til dato 6">
            <a:extLst>
              <a:ext uri="{FF2B5EF4-FFF2-40B4-BE49-F238E27FC236}">
                <a16:creationId xmlns:a16="http://schemas.microsoft.com/office/drawing/2014/main" id="{3E1A93C3-D06F-DA8E-AB06-4E7FF9A08FCE}"/>
              </a:ext>
            </a:extLst>
          </p:cNvPr>
          <p:cNvSpPr>
            <a:spLocks noGrp="1"/>
          </p:cNvSpPr>
          <p:nvPr>
            <p:ph type="dt" sz="half" idx="11"/>
          </p:nvPr>
        </p:nvSpPr>
        <p:spPr/>
        <p:txBody>
          <a:bodyPr/>
          <a:lstStyle/>
          <a:p>
            <a:fld id="{2623B65A-60AD-394A-9CAB-5DE6D6A1C034}" type="datetime1">
              <a:rPr lang="da-DK" smtClean="0"/>
              <a:t>05-10-2023</a:t>
            </a:fld>
            <a:endParaRPr lang="en-GB" dirty="0"/>
          </a:p>
        </p:txBody>
      </p:sp>
      <p:sp>
        <p:nvSpPr>
          <p:cNvPr id="8" name="Pladsholder til sidefod 7">
            <a:extLst>
              <a:ext uri="{FF2B5EF4-FFF2-40B4-BE49-F238E27FC236}">
                <a16:creationId xmlns:a16="http://schemas.microsoft.com/office/drawing/2014/main" id="{3A1CA8C0-3124-1C37-066F-13B73626876D}"/>
              </a:ext>
            </a:extLst>
          </p:cNvPr>
          <p:cNvSpPr>
            <a:spLocks noGrp="1"/>
          </p:cNvSpPr>
          <p:nvPr>
            <p:ph type="ftr" sz="quarter" idx="12"/>
          </p:nvPr>
        </p:nvSpPr>
        <p:spPr/>
        <p:txBody>
          <a:bodyPr/>
          <a:lstStyle/>
          <a:p>
            <a:r>
              <a:rPr lang="en-GB"/>
              <a:t>(c) ALEXANDRA INST</a:t>
            </a:r>
            <a:r>
              <a:rPr lang="en-GB">
                <a:solidFill>
                  <a:schemeClr val="accent3"/>
                </a:solidFill>
              </a:rPr>
              <a:t>IT</a:t>
            </a:r>
            <a:r>
              <a:rPr lang="en-GB"/>
              <a:t>UTTET</a:t>
            </a:r>
            <a:endParaRPr lang="en-GB" dirty="0"/>
          </a:p>
        </p:txBody>
      </p:sp>
      <p:sp>
        <p:nvSpPr>
          <p:cNvPr id="10" name="Pladsholder til slidenummer 9">
            <a:extLst>
              <a:ext uri="{FF2B5EF4-FFF2-40B4-BE49-F238E27FC236}">
                <a16:creationId xmlns:a16="http://schemas.microsoft.com/office/drawing/2014/main" id="{A03354A9-2F3A-FACC-2F1D-13766495B2BB}"/>
              </a:ext>
            </a:extLst>
          </p:cNvPr>
          <p:cNvSpPr>
            <a:spLocks noGrp="1"/>
          </p:cNvSpPr>
          <p:nvPr>
            <p:ph type="sldNum" sz="quarter" idx="13"/>
          </p:nvPr>
        </p:nvSpPr>
        <p:spPr/>
        <p:txBody>
          <a:bodyPr/>
          <a:lstStyle/>
          <a:p>
            <a:fld id="{06AC9228-041E-BE4C-A177-9A7A550E9A48}" type="slidenum">
              <a:rPr lang="en-GB" smtClean="0"/>
              <a:pPr/>
              <a:t>‹nr.›</a:t>
            </a:fld>
            <a:endParaRPr lang="en-GB" dirty="0"/>
          </a:p>
        </p:txBody>
      </p:sp>
    </p:spTree>
    <p:extLst>
      <p:ext uri="{BB962C8B-B14F-4D97-AF65-F5344CB8AC3E}">
        <p14:creationId xmlns:p14="http://schemas.microsoft.com/office/powerpoint/2010/main" val="408962447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userDrawn="1">
  <p:cSld name="Blå slide 5">
    <p:bg>
      <p:bgPr>
        <a:solidFill>
          <a:srgbClr val="15475E"/>
        </a:solidFill>
        <a:effectLst/>
      </p:bgPr>
    </p:bg>
    <p:spTree>
      <p:nvGrpSpPr>
        <p:cNvPr id="1" name=""/>
        <p:cNvGrpSpPr/>
        <p:nvPr/>
      </p:nvGrpSpPr>
      <p:grpSpPr>
        <a:xfrm>
          <a:off x="0" y="0"/>
          <a:ext cx="0" cy="0"/>
          <a:chOff x="0" y="0"/>
          <a:chExt cx="0" cy="0"/>
        </a:xfrm>
      </p:grpSpPr>
      <p:sp>
        <p:nvSpPr>
          <p:cNvPr id="10" name="Title Placeholder 4">
            <a:extLst>
              <a:ext uri="{FF2B5EF4-FFF2-40B4-BE49-F238E27FC236}">
                <a16:creationId xmlns:a16="http://schemas.microsoft.com/office/drawing/2014/main" id="{13B94EBA-33E1-6B43-BA35-250A4E6AF4B8}"/>
              </a:ext>
            </a:extLst>
          </p:cNvPr>
          <p:cNvSpPr>
            <a:spLocks noGrp="1"/>
          </p:cNvSpPr>
          <p:nvPr>
            <p:ph type="title" hasCustomPrompt="1"/>
          </p:nvPr>
        </p:nvSpPr>
        <p:spPr>
          <a:xfrm>
            <a:off x="359999" y="1080000"/>
            <a:ext cx="6509793" cy="1107996"/>
          </a:xfrm>
          <a:prstGeom prst="rect">
            <a:avLst/>
          </a:prstGeom>
        </p:spPr>
        <p:txBody>
          <a:bodyPr vert="horz" wrap="square" lIns="0" tIns="0" rIns="0" bIns="0" rtlCol="0" anchor="t" anchorCtr="0">
            <a:spAutoFit/>
          </a:bodyPr>
          <a:lstStyle>
            <a:lvl1pPr algn="l">
              <a:defRPr>
                <a:solidFill>
                  <a:schemeClr val="bg1"/>
                </a:solidFill>
              </a:defRPr>
            </a:lvl1pPr>
          </a:lstStyle>
          <a:p>
            <a:r>
              <a:rPr lang="da-DK" noProof="0" dirty="0"/>
              <a:t>Klik for at redigere i masteren</a:t>
            </a:r>
          </a:p>
        </p:txBody>
      </p:sp>
      <p:sp>
        <p:nvSpPr>
          <p:cNvPr id="13" name="Pladsholder til tekst 3">
            <a:extLst>
              <a:ext uri="{FF2B5EF4-FFF2-40B4-BE49-F238E27FC236}">
                <a16:creationId xmlns:a16="http://schemas.microsoft.com/office/drawing/2014/main" id="{34772A64-F11B-474D-A615-CEB3173EE582}"/>
              </a:ext>
            </a:extLst>
          </p:cNvPr>
          <p:cNvSpPr>
            <a:spLocks noGrp="1"/>
          </p:cNvSpPr>
          <p:nvPr>
            <p:ph type="body" sz="quarter" idx="10"/>
          </p:nvPr>
        </p:nvSpPr>
        <p:spPr>
          <a:xfrm>
            <a:off x="360000" y="2880000"/>
            <a:ext cx="6509793" cy="3300083"/>
          </a:xfrm>
        </p:spPr>
        <p:txBody>
          <a:bodyPr/>
          <a:lstStyle>
            <a:lvl1pPr>
              <a:spcBef>
                <a:spcPts val="600"/>
              </a:spcBef>
              <a:buClr>
                <a:srgbClr val="BF5D2B"/>
              </a:buClr>
              <a:defRPr>
                <a:solidFill>
                  <a:schemeClr val="bg1"/>
                </a:solidFill>
              </a:defRPr>
            </a:lvl1pPr>
            <a:lvl2pPr marL="720000">
              <a:spcBef>
                <a:spcPts val="600"/>
              </a:spcBef>
              <a:buClr>
                <a:srgbClr val="BF5D2B"/>
              </a:buClr>
              <a:defRPr>
                <a:solidFill>
                  <a:schemeClr val="bg1"/>
                </a:solidFill>
              </a:defRPr>
            </a:lvl2pPr>
            <a:lvl3pPr marL="1080000" indent="-360000">
              <a:spcBef>
                <a:spcPts val="600"/>
              </a:spcBef>
              <a:buClr>
                <a:srgbClr val="BF5D2B"/>
              </a:buClr>
              <a:tabLst/>
              <a:defRPr sz="1800">
                <a:solidFill>
                  <a:schemeClr val="bg1"/>
                </a:solidFill>
              </a:defRPr>
            </a:lvl3pPr>
            <a:lvl4pPr marL="720000" indent="-360000">
              <a:tabLst/>
              <a:defRPr sz="1800">
                <a:solidFill>
                  <a:schemeClr val="bg1"/>
                </a:solidFill>
              </a:defRPr>
            </a:lvl4pPr>
            <a:lvl5pPr marL="720000" indent="-360000">
              <a:buFont typeface="Arial" panose="020B0604020202020204" pitchFamily="34" charset="0"/>
              <a:buChar char="•"/>
              <a:tabLst/>
              <a:defRPr sz="1800">
                <a:solidFill>
                  <a:schemeClr val="bg1"/>
                </a:solidFill>
              </a:defRPr>
            </a:lvl5pPr>
          </a:lstStyle>
          <a:p>
            <a:pPr lvl="0"/>
            <a:r>
              <a:rPr lang="da-DK" noProof="0" dirty="0"/>
              <a:t>Klik for at redigere teksttypografierne i masteren</a:t>
            </a:r>
          </a:p>
          <a:p>
            <a:pPr lvl="1"/>
            <a:r>
              <a:rPr lang="da-DK" noProof="0" dirty="0"/>
              <a:t>Andet niveau</a:t>
            </a:r>
          </a:p>
          <a:p>
            <a:pPr lvl="2"/>
            <a:r>
              <a:rPr lang="da-DK" noProof="0" dirty="0"/>
              <a:t>Tredje niveau</a:t>
            </a:r>
          </a:p>
        </p:txBody>
      </p:sp>
      <p:pic>
        <p:nvPicPr>
          <p:cNvPr id="5" name="Billede 4">
            <a:extLst>
              <a:ext uri="{FF2B5EF4-FFF2-40B4-BE49-F238E27FC236}">
                <a16:creationId xmlns:a16="http://schemas.microsoft.com/office/drawing/2014/main" id="{A23497B4-EDB8-092B-09C5-D2CE78B95AC6}"/>
              </a:ext>
            </a:extLst>
          </p:cNvPr>
          <p:cNvPicPr>
            <a:picLocks noChangeAspect="1"/>
          </p:cNvPicPr>
          <p:nvPr userDrawn="1"/>
        </p:nvPicPr>
        <p:blipFill>
          <a:blip r:embed="rId2">
            <a:duotone>
              <a:schemeClr val="accent2">
                <a:shade val="45000"/>
                <a:satMod val="135000"/>
              </a:schemeClr>
              <a:prstClr val="white"/>
            </a:duotone>
          </a:blip>
          <a:stretch>
            <a:fillRect/>
          </a:stretch>
        </p:blipFill>
        <p:spPr>
          <a:xfrm flipH="1">
            <a:off x="11023600" y="0"/>
            <a:ext cx="1168400" cy="2400300"/>
          </a:xfrm>
          <a:prstGeom prst="rect">
            <a:avLst/>
          </a:prstGeom>
        </p:spPr>
      </p:pic>
      <p:cxnSp>
        <p:nvCxnSpPr>
          <p:cNvPr id="6" name="Lige forbindelse 5">
            <a:extLst>
              <a:ext uri="{FF2B5EF4-FFF2-40B4-BE49-F238E27FC236}">
                <a16:creationId xmlns:a16="http://schemas.microsoft.com/office/drawing/2014/main" id="{921BDD80-9A3F-CB2C-7EAA-ACE29B6B144C}"/>
              </a:ext>
            </a:extLst>
          </p:cNvPr>
          <p:cNvCxnSpPr>
            <a:cxnSpLocks/>
          </p:cNvCxnSpPr>
          <p:nvPr userDrawn="1"/>
        </p:nvCxnSpPr>
        <p:spPr>
          <a:xfrm>
            <a:off x="11954933" y="6618935"/>
            <a:ext cx="0" cy="239065"/>
          </a:xfrm>
          <a:prstGeom prst="line">
            <a:avLst/>
          </a:prstGeom>
          <a:ln w="9525">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7" name="Pladsholder til dato 6">
            <a:extLst>
              <a:ext uri="{FF2B5EF4-FFF2-40B4-BE49-F238E27FC236}">
                <a16:creationId xmlns:a16="http://schemas.microsoft.com/office/drawing/2014/main" id="{82565B2E-DDE7-96E9-CF05-C4B1EA711BAF}"/>
              </a:ext>
            </a:extLst>
          </p:cNvPr>
          <p:cNvSpPr>
            <a:spLocks noGrp="1"/>
          </p:cNvSpPr>
          <p:nvPr>
            <p:ph type="dt" sz="half" idx="11"/>
          </p:nvPr>
        </p:nvSpPr>
        <p:spPr/>
        <p:txBody>
          <a:bodyPr/>
          <a:lstStyle/>
          <a:p>
            <a:fld id="{50C9F3B2-F940-9F4B-BF11-D97F6DB7924C}" type="datetime1">
              <a:rPr lang="da-DK" smtClean="0"/>
              <a:t>05-10-2023</a:t>
            </a:fld>
            <a:endParaRPr lang="en-GB" dirty="0"/>
          </a:p>
        </p:txBody>
      </p:sp>
      <p:sp>
        <p:nvSpPr>
          <p:cNvPr id="8" name="Pladsholder til sidefod 7">
            <a:extLst>
              <a:ext uri="{FF2B5EF4-FFF2-40B4-BE49-F238E27FC236}">
                <a16:creationId xmlns:a16="http://schemas.microsoft.com/office/drawing/2014/main" id="{65A5EE0F-8083-C0E5-5E35-E00FFB3085C7}"/>
              </a:ext>
            </a:extLst>
          </p:cNvPr>
          <p:cNvSpPr>
            <a:spLocks noGrp="1"/>
          </p:cNvSpPr>
          <p:nvPr>
            <p:ph type="ftr" sz="quarter" idx="12"/>
          </p:nvPr>
        </p:nvSpPr>
        <p:spPr/>
        <p:txBody>
          <a:bodyPr/>
          <a:lstStyle/>
          <a:p>
            <a:r>
              <a:rPr lang="en-GB"/>
              <a:t>(c) ALEXANDRA INST</a:t>
            </a:r>
            <a:r>
              <a:rPr lang="en-GB">
                <a:solidFill>
                  <a:schemeClr val="accent3"/>
                </a:solidFill>
              </a:rPr>
              <a:t>IT</a:t>
            </a:r>
            <a:r>
              <a:rPr lang="en-GB"/>
              <a:t>UTTET</a:t>
            </a:r>
            <a:endParaRPr lang="en-GB" dirty="0"/>
          </a:p>
        </p:txBody>
      </p:sp>
      <p:sp>
        <p:nvSpPr>
          <p:cNvPr id="9" name="Pladsholder til slidenummer 8">
            <a:extLst>
              <a:ext uri="{FF2B5EF4-FFF2-40B4-BE49-F238E27FC236}">
                <a16:creationId xmlns:a16="http://schemas.microsoft.com/office/drawing/2014/main" id="{296CDDDD-9C24-FC92-63AE-2E0B77DFD64F}"/>
              </a:ext>
            </a:extLst>
          </p:cNvPr>
          <p:cNvSpPr>
            <a:spLocks noGrp="1"/>
          </p:cNvSpPr>
          <p:nvPr>
            <p:ph type="sldNum" sz="quarter" idx="13"/>
          </p:nvPr>
        </p:nvSpPr>
        <p:spPr/>
        <p:txBody>
          <a:bodyPr/>
          <a:lstStyle/>
          <a:p>
            <a:fld id="{06AC9228-041E-BE4C-A177-9A7A550E9A48}" type="slidenum">
              <a:rPr lang="en-GB" smtClean="0"/>
              <a:pPr/>
              <a:t>‹nr.›</a:t>
            </a:fld>
            <a:endParaRPr lang="en-GB" dirty="0"/>
          </a:p>
        </p:txBody>
      </p:sp>
    </p:spTree>
    <p:extLst>
      <p:ext uri="{BB962C8B-B14F-4D97-AF65-F5344CB8AC3E}">
        <p14:creationId xmlns:p14="http://schemas.microsoft.com/office/powerpoint/2010/main" val="291635928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Blå slide 6">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6A3845F0-3DF9-4646-ABC5-AF439DC6FB63}"/>
              </a:ext>
            </a:extLst>
          </p:cNvPr>
          <p:cNvSpPr/>
          <p:nvPr userDrawn="1"/>
        </p:nvSpPr>
        <p:spPr>
          <a:xfrm>
            <a:off x="0" y="0"/>
            <a:ext cx="3348000" cy="6858000"/>
          </a:xfrm>
          <a:prstGeom prst="rect">
            <a:avLst/>
          </a:prstGeom>
          <a:solidFill>
            <a:srgbClr val="15475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6" name="Pladsholder til tekst 3">
            <a:extLst>
              <a:ext uri="{FF2B5EF4-FFF2-40B4-BE49-F238E27FC236}">
                <a16:creationId xmlns:a16="http://schemas.microsoft.com/office/drawing/2014/main" id="{D7BD72E6-1F77-0F4F-99C7-CDE9FC989459}"/>
              </a:ext>
            </a:extLst>
          </p:cNvPr>
          <p:cNvSpPr>
            <a:spLocks noGrp="1"/>
          </p:cNvSpPr>
          <p:nvPr>
            <p:ph type="body" sz="quarter" idx="10"/>
          </p:nvPr>
        </p:nvSpPr>
        <p:spPr>
          <a:xfrm>
            <a:off x="4140000" y="1080000"/>
            <a:ext cx="7170484" cy="5025378"/>
          </a:xfrm>
        </p:spPr>
        <p:txBody>
          <a:bodyPr/>
          <a:lstStyle>
            <a:lvl1pPr>
              <a:spcBef>
                <a:spcPts val="600"/>
              </a:spcBef>
              <a:buClr>
                <a:srgbClr val="BF5D2B"/>
              </a:buClr>
              <a:defRPr>
                <a:solidFill>
                  <a:schemeClr val="tx1">
                    <a:lumMod val="75000"/>
                  </a:schemeClr>
                </a:solidFill>
              </a:defRPr>
            </a:lvl1pPr>
            <a:lvl2pPr marL="720000">
              <a:spcBef>
                <a:spcPts val="600"/>
              </a:spcBef>
              <a:buClr>
                <a:srgbClr val="BF5D2B"/>
              </a:buClr>
              <a:defRPr>
                <a:solidFill>
                  <a:schemeClr val="tx1">
                    <a:lumMod val="75000"/>
                  </a:schemeClr>
                </a:solidFill>
              </a:defRPr>
            </a:lvl2pPr>
            <a:lvl3pPr marL="1080000">
              <a:spcBef>
                <a:spcPts val="600"/>
              </a:spcBef>
              <a:buClr>
                <a:srgbClr val="BF5D2B"/>
              </a:buClr>
              <a:defRPr sz="1800">
                <a:solidFill>
                  <a:schemeClr val="tx1">
                    <a:lumMod val="75000"/>
                  </a:schemeClr>
                </a:solidFill>
              </a:defRPr>
            </a:lvl3pPr>
            <a:lvl4pPr>
              <a:defRPr>
                <a:solidFill>
                  <a:schemeClr val="bg1"/>
                </a:solidFill>
              </a:defRPr>
            </a:lvl4pPr>
            <a:lvl5pPr>
              <a:defRPr>
                <a:solidFill>
                  <a:schemeClr val="bg1"/>
                </a:solidFill>
              </a:defRPr>
            </a:lvl5pPr>
          </a:lstStyle>
          <a:p>
            <a:pPr lvl="0"/>
            <a:r>
              <a:rPr lang="da-DK" noProof="0" dirty="0"/>
              <a:t>Klik for at redigere teksttypografierne i masteren</a:t>
            </a:r>
          </a:p>
          <a:p>
            <a:pPr lvl="1"/>
            <a:r>
              <a:rPr lang="da-DK" noProof="0" dirty="0"/>
              <a:t>Andet niveau</a:t>
            </a:r>
          </a:p>
          <a:p>
            <a:pPr lvl="2"/>
            <a:r>
              <a:rPr lang="da-DK" noProof="0" dirty="0"/>
              <a:t>Tredje niveau</a:t>
            </a:r>
          </a:p>
        </p:txBody>
      </p:sp>
      <p:pic>
        <p:nvPicPr>
          <p:cNvPr id="7" name="Billede 6">
            <a:extLst>
              <a:ext uri="{FF2B5EF4-FFF2-40B4-BE49-F238E27FC236}">
                <a16:creationId xmlns:a16="http://schemas.microsoft.com/office/drawing/2014/main" id="{103D66DE-47E1-5EBB-41C9-353976F9158B}"/>
              </a:ext>
            </a:extLst>
          </p:cNvPr>
          <p:cNvPicPr>
            <a:picLocks noChangeAspect="1"/>
          </p:cNvPicPr>
          <p:nvPr userDrawn="1"/>
        </p:nvPicPr>
        <p:blipFill>
          <a:blip r:embed="rId2">
            <a:duotone>
              <a:schemeClr val="accent2">
                <a:shade val="45000"/>
                <a:satMod val="135000"/>
              </a:schemeClr>
              <a:prstClr val="white"/>
            </a:duotone>
          </a:blip>
          <a:stretch>
            <a:fillRect/>
          </a:stretch>
        </p:blipFill>
        <p:spPr>
          <a:xfrm>
            <a:off x="0" y="0"/>
            <a:ext cx="1168400" cy="2400300"/>
          </a:xfrm>
          <a:prstGeom prst="rect">
            <a:avLst/>
          </a:prstGeom>
        </p:spPr>
      </p:pic>
      <p:sp>
        <p:nvSpPr>
          <p:cNvPr id="5" name="Titel 1">
            <a:extLst>
              <a:ext uri="{FF2B5EF4-FFF2-40B4-BE49-F238E27FC236}">
                <a16:creationId xmlns:a16="http://schemas.microsoft.com/office/drawing/2014/main" id="{75FAD132-7247-4943-8756-FB1B42F44D51}"/>
              </a:ext>
            </a:extLst>
          </p:cNvPr>
          <p:cNvSpPr>
            <a:spLocks noGrp="1"/>
          </p:cNvSpPr>
          <p:nvPr>
            <p:ph type="title" hasCustomPrompt="1"/>
          </p:nvPr>
        </p:nvSpPr>
        <p:spPr>
          <a:xfrm>
            <a:off x="360001" y="1080000"/>
            <a:ext cx="2596560" cy="1477328"/>
          </a:xfrm>
          <a:prstGeom prst="rect">
            <a:avLst/>
          </a:prstGeom>
        </p:spPr>
        <p:txBody>
          <a:bodyPr/>
          <a:lstStyle>
            <a:lvl1pPr>
              <a:defRPr sz="3200">
                <a:solidFill>
                  <a:schemeClr val="bg1"/>
                </a:solidFill>
              </a:defRPr>
            </a:lvl1pPr>
          </a:lstStyle>
          <a:p>
            <a:r>
              <a:rPr lang="da-DK" noProof="0" dirty="0"/>
              <a:t>Klik for at redigere i masteren</a:t>
            </a:r>
          </a:p>
        </p:txBody>
      </p:sp>
      <p:sp>
        <p:nvSpPr>
          <p:cNvPr id="8" name="Pladsholder til dato 7">
            <a:extLst>
              <a:ext uri="{FF2B5EF4-FFF2-40B4-BE49-F238E27FC236}">
                <a16:creationId xmlns:a16="http://schemas.microsoft.com/office/drawing/2014/main" id="{C7A6FF8B-D1E9-6FDE-6068-42B4FF67EE52}"/>
              </a:ext>
            </a:extLst>
          </p:cNvPr>
          <p:cNvSpPr>
            <a:spLocks noGrp="1"/>
          </p:cNvSpPr>
          <p:nvPr>
            <p:ph type="dt" sz="half" idx="11"/>
          </p:nvPr>
        </p:nvSpPr>
        <p:spPr/>
        <p:txBody>
          <a:bodyPr/>
          <a:lstStyle/>
          <a:p>
            <a:fld id="{E4B99F10-283B-D94B-B778-A93F3E95D07F}" type="datetime1">
              <a:rPr lang="da-DK" smtClean="0"/>
              <a:t>05-10-2023</a:t>
            </a:fld>
            <a:endParaRPr lang="en-GB" dirty="0"/>
          </a:p>
        </p:txBody>
      </p:sp>
      <p:sp>
        <p:nvSpPr>
          <p:cNvPr id="10" name="Pladsholder til sidefod 9">
            <a:extLst>
              <a:ext uri="{FF2B5EF4-FFF2-40B4-BE49-F238E27FC236}">
                <a16:creationId xmlns:a16="http://schemas.microsoft.com/office/drawing/2014/main" id="{47EEFB5F-2B11-51A3-346C-DDC9BFD22812}"/>
              </a:ext>
            </a:extLst>
          </p:cNvPr>
          <p:cNvSpPr>
            <a:spLocks noGrp="1"/>
          </p:cNvSpPr>
          <p:nvPr>
            <p:ph type="ftr" sz="quarter" idx="12"/>
          </p:nvPr>
        </p:nvSpPr>
        <p:spPr/>
        <p:txBody>
          <a:bodyPr/>
          <a:lstStyle/>
          <a:p>
            <a:r>
              <a:rPr lang="en-GB"/>
              <a:t>(c) ALEXANDRA INST</a:t>
            </a:r>
            <a:r>
              <a:rPr lang="en-GB">
                <a:solidFill>
                  <a:schemeClr val="accent3"/>
                </a:solidFill>
              </a:rPr>
              <a:t>IT</a:t>
            </a:r>
            <a:r>
              <a:rPr lang="en-GB"/>
              <a:t>UTTET</a:t>
            </a:r>
            <a:endParaRPr lang="en-GB" dirty="0"/>
          </a:p>
        </p:txBody>
      </p:sp>
      <p:sp>
        <p:nvSpPr>
          <p:cNvPr id="11" name="Pladsholder til slidenummer 10">
            <a:extLst>
              <a:ext uri="{FF2B5EF4-FFF2-40B4-BE49-F238E27FC236}">
                <a16:creationId xmlns:a16="http://schemas.microsoft.com/office/drawing/2014/main" id="{ACDD9BB3-21BC-743D-E02C-28F18B12650D}"/>
              </a:ext>
            </a:extLst>
          </p:cNvPr>
          <p:cNvSpPr>
            <a:spLocks noGrp="1"/>
          </p:cNvSpPr>
          <p:nvPr>
            <p:ph type="sldNum" sz="quarter" idx="13"/>
          </p:nvPr>
        </p:nvSpPr>
        <p:spPr/>
        <p:txBody>
          <a:bodyPr/>
          <a:lstStyle/>
          <a:p>
            <a:fld id="{06AC9228-041E-BE4C-A177-9A7A550E9A48}" type="slidenum">
              <a:rPr lang="en-GB" smtClean="0"/>
              <a:pPr/>
              <a:t>‹nr.›</a:t>
            </a:fld>
            <a:endParaRPr lang="en-GB" dirty="0"/>
          </a:p>
        </p:txBody>
      </p:sp>
      <p:cxnSp>
        <p:nvCxnSpPr>
          <p:cNvPr id="12" name="Lige forbindelse 11">
            <a:extLst>
              <a:ext uri="{FF2B5EF4-FFF2-40B4-BE49-F238E27FC236}">
                <a16:creationId xmlns:a16="http://schemas.microsoft.com/office/drawing/2014/main" id="{0B92AA73-CD3C-2897-D3CC-E08170ACBD14}"/>
              </a:ext>
            </a:extLst>
          </p:cNvPr>
          <p:cNvCxnSpPr>
            <a:cxnSpLocks/>
          </p:cNvCxnSpPr>
          <p:nvPr userDrawn="1"/>
        </p:nvCxnSpPr>
        <p:spPr>
          <a:xfrm>
            <a:off x="11954933" y="6618935"/>
            <a:ext cx="0" cy="239065"/>
          </a:xfrm>
          <a:prstGeom prst="line">
            <a:avLst/>
          </a:prstGeom>
          <a:ln w="9525">
            <a:solidFill>
              <a:schemeClr val="accent3"/>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4434664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Sort slide 1">
    <p:bg>
      <p:bgPr>
        <a:solidFill>
          <a:srgbClr val="343434"/>
        </a:solidFill>
        <a:effectLst/>
      </p:bgPr>
    </p:bg>
    <p:spTree>
      <p:nvGrpSpPr>
        <p:cNvPr id="1" name=""/>
        <p:cNvGrpSpPr/>
        <p:nvPr/>
      </p:nvGrpSpPr>
      <p:grpSpPr>
        <a:xfrm>
          <a:off x="0" y="0"/>
          <a:ext cx="0" cy="0"/>
          <a:chOff x="0" y="0"/>
          <a:chExt cx="0" cy="0"/>
        </a:xfrm>
      </p:grpSpPr>
      <p:sp>
        <p:nvSpPr>
          <p:cNvPr id="20" name="Title Placeholder 4">
            <a:extLst>
              <a:ext uri="{FF2B5EF4-FFF2-40B4-BE49-F238E27FC236}">
                <a16:creationId xmlns:a16="http://schemas.microsoft.com/office/drawing/2014/main" id="{4DE71E6C-2AE4-7747-B154-B70129639995}"/>
              </a:ext>
            </a:extLst>
          </p:cNvPr>
          <p:cNvSpPr>
            <a:spLocks noGrp="1"/>
          </p:cNvSpPr>
          <p:nvPr>
            <p:ph type="title" hasCustomPrompt="1"/>
          </p:nvPr>
        </p:nvSpPr>
        <p:spPr>
          <a:xfrm>
            <a:off x="1440000" y="720000"/>
            <a:ext cx="9856357" cy="553998"/>
          </a:xfrm>
          <a:prstGeom prst="rect">
            <a:avLst/>
          </a:prstGeom>
        </p:spPr>
        <p:txBody>
          <a:bodyPr vert="horz" wrap="square" lIns="0" tIns="0" rIns="0" bIns="0" rtlCol="0" anchor="t" anchorCtr="0">
            <a:spAutoFit/>
          </a:bodyPr>
          <a:lstStyle>
            <a:lvl1pPr>
              <a:defRPr>
                <a:solidFill>
                  <a:schemeClr val="bg1"/>
                </a:solidFill>
              </a:defRPr>
            </a:lvl1pPr>
          </a:lstStyle>
          <a:p>
            <a:r>
              <a:rPr lang="da-DK" noProof="0" dirty="0"/>
              <a:t>Klik for at redigere i masteren</a:t>
            </a:r>
          </a:p>
        </p:txBody>
      </p:sp>
      <p:sp>
        <p:nvSpPr>
          <p:cNvPr id="21" name="Text Placeholder 2">
            <a:extLst>
              <a:ext uri="{FF2B5EF4-FFF2-40B4-BE49-F238E27FC236}">
                <a16:creationId xmlns:a16="http://schemas.microsoft.com/office/drawing/2014/main" id="{D0D54DAF-32C2-0949-ABFE-364DEC7614BE}"/>
              </a:ext>
            </a:extLst>
          </p:cNvPr>
          <p:cNvSpPr>
            <a:spLocks noGrp="1"/>
          </p:cNvSpPr>
          <p:nvPr>
            <p:ph idx="1"/>
          </p:nvPr>
        </p:nvSpPr>
        <p:spPr>
          <a:xfrm>
            <a:off x="1440000" y="1800000"/>
            <a:ext cx="9856357" cy="4320000"/>
          </a:xfrm>
          <a:prstGeom prst="rect">
            <a:avLst/>
          </a:prstGeom>
        </p:spPr>
        <p:txBody>
          <a:bodyPr vert="horz" lIns="0" tIns="0" rIns="0" bIns="0" rtlCol="0">
            <a:noAutofit/>
          </a:bodyPr>
          <a:lstStyle>
            <a:lvl1pPr>
              <a:spcBef>
                <a:spcPts val="600"/>
              </a:spcBef>
              <a:buClr>
                <a:srgbClr val="BF5D2B"/>
              </a:buClr>
              <a:defRPr>
                <a:solidFill>
                  <a:schemeClr val="bg1"/>
                </a:solidFill>
              </a:defRPr>
            </a:lvl1pPr>
            <a:lvl2pPr marL="720000">
              <a:spcBef>
                <a:spcPts val="600"/>
              </a:spcBef>
              <a:buClr>
                <a:srgbClr val="BF5D2B"/>
              </a:buClr>
              <a:defRPr>
                <a:solidFill>
                  <a:schemeClr val="bg1"/>
                </a:solidFill>
              </a:defRPr>
            </a:lvl2pPr>
            <a:lvl3pPr marL="1080000">
              <a:spcBef>
                <a:spcPts val="600"/>
              </a:spcBef>
              <a:buClr>
                <a:srgbClr val="BF5D2B"/>
              </a:buClr>
              <a:defRPr sz="1800">
                <a:solidFill>
                  <a:schemeClr val="bg1"/>
                </a:solidFill>
              </a:defRPr>
            </a:lvl3pPr>
            <a:lvl4pPr>
              <a:defRPr>
                <a:solidFill>
                  <a:schemeClr val="bg1"/>
                </a:solidFill>
              </a:defRPr>
            </a:lvl4pPr>
            <a:lvl5pPr marL="342900" indent="-342900">
              <a:buFont typeface="Arial" panose="020B0604020202020204" pitchFamily="34" charset="0"/>
              <a:buChar char="•"/>
              <a:defRPr>
                <a:solidFill>
                  <a:schemeClr val="bg1"/>
                </a:solidFill>
              </a:defRPr>
            </a:lvl5pPr>
          </a:lstStyle>
          <a:p>
            <a:pPr lvl="0"/>
            <a:r>
              <a:rPr lang="da-DK" noProof="0" dirty="0"/>
              <a:t>Klik for at redigere teksttypografierne i masteren</a:t>
            </a:r>
          </a:p>
          <a:p>
            <a:pPr lvl="1"/>
            <a:r>
              <a:rPr lang="da-DK" noProof="0" dirty="0"/>
              <a:t>Andet niveau</a:t>
            </a:r>
          </a:p>
          <a:p>
            <a:pPr lvl="2"/>
            <a:r>
              <a:rPr lang="da-DK" noProof="0" dirty="0"/>
              <a:t>Tredje niveau</a:t>
            </a:r>
          </a:p>
        </p:txBody>
      </p:sp>
      <p:sp>
        <p:nvSpPr>
          <p:cNvPr id="8" name="Pladsholder til dato 7">
            <a:extLst>
              <a:ext uri="{FF2B5EF4-FFF2-40B4-BE49-F238E27FC236}">
                <a16:creationId xmlns:a16="http://schemas.microsoft.com/office/drawing/2014/main" id="{375C8057-2182-2E5B-C953-24AB643A396C}"/>
              </a:ext>
            </a:extLst>
          </p:cNvPr>
          <p:cNvSpPr>
            <a:spLocks noGrp="1"/>
          </p:cNvSpPr>
          <p:nvPr>
            <p:ph type="dt" sz="half" idx="10"/>
          </p:nvPr>
        </p:nvSpPr>
        <p:spPr/>
        <p:txBody>
          <a:bodyPr/>
          <a:lstStyle/>
          <a:p>
            <a:fld id="{CF8071D8-978F-364F-B039-79D3378D9B33}" type="datetime1">
              <a:rPr lang="da-DK" smtClean="0"/>
              <a:t>05-10-2023</a:t>
            </a:fld>
            <a:endParaRPr lang="en-GB" dirty="0"/>
          </a:p>
        </p:txBody>
      </p:sp>
      <p:sp>
        <p:nvSpPr>
          <p:cNvPr id="9" name="Pladsholder til sidefod 8">
            <a:extLst>
              <a:ext uri="{FF2B5EF4-FFF2-40B4-BE49-F238E27FC236}">
                <a16:creationId xmlns:a16="http://schemas.microsoft.com/office/drawing/2014/main" id="{CF02588F-B297-C9B0-2FE5-90273E4E81FA}"/>
              </a:ext>
            </a:extLst>
          </p:cNvPr>
          <p:cNvSpPr>
            <a:spLocks noGrp="1"/>
          </p:cNvSpPr>
          <p:nvPr>
            <p:ph type="ftr" sz="quarter" idx="11"/>
          </p:nvPr>
        </p:nvSpPr>
        <p:spPr/>
        <p:txBody>
          <a:bodyPr/>
          <a:lstStyle/>
          <a:p>
            <a:r>
              <a:rPr lang="en-GB"/>
              <a:t>(c) ALEXANDRA INST</a:t>
            </a:r>
            <a:r>
              <a:rPr lang="en-GB">
                <a:solidFill>
                  <a:schemeClr val="accent3"/>
                </a:solidFill>
              </a:rPr>
              <a:t>IT</a:t>
            </a:r>
            <a:r>
              <a:rPr lang="en-GB"/>
              <a:t>UTTET</a:t>
            </a:r>
            <a:endParaRPr lang="en-GB" dirty="0"/>
          </a:p>
        </p:txBody>
      </p:sp>
      <p:sp>
        <p:nvSpPr>
          <p:cNvPr id="10" name="Pladsholder til slidenummer 9">
            <a:extLst>
              <a:ext uri="{FF2B5EF4-FFF2-40B4-BE49-F238E27FC236}">
                <a16:creationId xmlns:a16="http://schemas.microsoft.com/office/drawing/2014/main" id="{F9F20862-EAE0-8F3A-BD65-8BE0E5103121}"/>
              </a:ext>
            </a:extLst>
          </p:cNvPr>
          <p:cNvSpPr>
            <a:spLocks noGrp="1"/>
          </p:cNvSpPr>
          <p:nvPr>
            <p:ph type="sldNum" sz="quarter" idx="12"/>
          </p:nvPr>
        </p:nvSpPr>
        <p:spPr/>
        <p:txBody>
          <a:bodyPr/>
          <a:lstStyle/>
          <a:p>
            <a:fld id="{06AC9228-041E-BE4C-A177-9A7A550E9A48}" type="slidenum">
              <a:rPr lang="en-GB" smtClean="0"/>
              <a:pPr/>
              <a:t>‹nr.›</a:t>
            </a:fld>
            <a:endParaRPr lang="en-GB" dirty="0"/>
          </a:p>
        </p:txBody>
      </p:sp>
    </p:spTree>
    <p:extLst>
      <p:ext uri="{BB962C8B-B14F-4D97-AF65-F5344CB8AC3E}">
        <p14:creationId xmlns:p14="http://schemas.microsoft.com/office/powerpoint/2010/main" val="262228411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Sort slide 2">
    <p:bg>
      <p:bgPr>
        <a:solidFill>
          <a:srgbClr val="343434"/>
        </a:solidFill>
        <a:effectLst/>
      </p:bgPr>
    </p:bg>
    <p:spTree>
      <p:nvGrpSpPr>
        <p:cNvPr id="1" name=""/>
        <p:cNvGrpSpPr/>
        <p:nvPr/>
      </p:nvGrpSpPr>
      <p:grpSpPr>
        <a:xfrm>
          <a:off x="0" y="0"/>
          <a:ext cx="0" cy="0"/>
          <a:chOff x="0" y="0"/>
          <a:chExt cx="0" cy="0"/>
        </a:xfrm>
      </p:grpSpPr>
      <p:sp>
        <p:nvSpPr>
          <p:cNvPr id="20" name="Title Placeholder 4">
            <a:extLst>
              <a:ext uri="{FF2B5EF4-FFF2-40B4-BE49-F238E27FC236}">
                <a16:creationId xmlns:a16="http://schemas.microsoft.com/office/drawing/2014/main" id="{4DE71E6C-2AE4-7747-B154-B70129639995}"/>
              </a:ext>
            </a:extLst>
          </p:cNvPr>
          <p:cNvSpPr>
            <a:spLocks noGrp="1"/>
          </p:cNvSpPr>
          <p:nvPr>
            <p:ph type="title" hasCustomPrompt="1"/>
          </p:nvPr>
        </p:nvSpPr>
        <p:spPr>
          <a:xfrm>
            <a:off x="1440000" y="720000"/>
            <a:ext cx="9856357" cy="553998"/>
          </a:xfrm>
          <a:prstGeom prst="rect">
            <a:avLst/>
          </a:prstGeom>
        </p:spPr>
        <p:txBody>
          <a:bodyPr vert="horz" wrap="square" lIns="0" tIns="0" rIns="0" bIns="0" rtlCol="0" anchor="t" anchorCtr="0">
            <a:spAutoFit/>
          </a:bodyPr>
          <a:lstStyle>
            <a:lvl1pPr>
              <a:defRPr>
                <a:solidFill>
                  <a:schemeClr val="bg1"/>
                </a:solidFill>
              </a:defRPr>
            </a:lvl1pPr>
          </a:lstStyle>
          <a:p>
            <a:r>
              <a:rPr lang="da-DK" noProof="0" dirty="0"/>
              <a:t>Klik for at redigere i masteren</a:t>
            </a:r>
          </a:p>
        </p:txBody>
      </p:sp>
      <p:sp>
        <p:nvSpPr>
          <p:cNvPr id="10" name="Text Placeholder 2">
            <a:extLst>
              <a:ext uri="{FF2B5EF4-FFF2-40B4-BE49-F238E27FC236}">
                <a16:creationId xmlns:a16="http://schemas.microsoft.com/office/drawing/2014/main" id="{7CF55951-A82D-DB42-AE85-185C4084F0F3}"/>
              </a:ext>
            </a:extLst>
          </p:cNvPr>
          <p:cNvSpPr>
            <a:spLocks noGrp="1"/>
          </p:cNvSpPr>
          <p:nvPr>
            <p:ph idx="1"/>
          </p:nvPr>
        </p:nvSpPr>
        <p:spPr>
          <a:xfrm>
            <a:off x="1440001" y="1800000"/>
            <a:ext cx="4680000" cy="4320000"/>
          </a:xfrm>
          <a:prstGeom prst="rect">
            <a:avLst/>
          </a:prstGeom>
        </p:spPr>
        <p:txBody>
          <a:bodyPr vert="horz" lIns="0" tIns="0" rIns="0" bIns="0" rtlCol="0">
            <a:noAutofit/>
          </a:bodyPr>
          <a:lstStyle>
            <a:lvl1pPr>
              <a:buClr>
                <a:srgbClr val="BF5D2B"/>
              </a:buClr>
              <a:defRPr>
                <a:solidFill>
                  <a:schemeClr val="bg1"/>
                </a:solidFill>
              </a:defRPr>
            </a:lvl1pPr>
            <a:lvl2pPr marL="720000">
              <a:buClr>
                <a:srgbClr val="BF5D2B"/>
              </a:buClr>
              <a:defRPr>
                <a:solidFill>
                  <a:schemeClr val="bg1"/>
                </a:solidFill>
              </a:defRPr>
            </a:lvl2pPr>
            <a:lvl3pPr marL="1080000">
              <a:buClr>
                <a:srgbClr val="BF5D2B"/>
              </a:buClr>
              <a:defRPr sz="1800">
                <a:solidFill>
                  <a:schemeClr val="bg1"/>
                </a:solidFill>
              </a:defRPr>
            </a:lvl3pPr>
          </a:lstStyle>
          <a:p>
            <a:pPr lvl="0"/>
            <a:r>
              <a:rPr lang="da-DK" noProof="0" dirty="0"/>
              <a:t>Klik for at redigere teksttypografierne i masteren</a:t>
            </a:r>
          </a:p>
          <a:p>
            <a:pPr lvl="1"/>
            <a:r>
              <a:rPr lang="da-DK" noProof="0" dirty="0"/>
              <a:t>Andet niveau</a:t>
            </a:r>
          </a:p>
          <a:p>
            <a:pPr lvl="2"/>
            <a:r>
              <a:rPr lang="da-DK" noProof="0" dirty="0"/>
              <a:t>Tredje niveau</a:t>
            </a:r>
          </a:p>
        </p:txBody>
      </p:sp>
      <p:sp>
        <p:nvSpPr>
          <p:cNvPr id="12" name="Text Placeholder 2">
            <a:extLst>
              <a:ext uri="{FF2B5EF4-FFF2-40B4-BE49-F238E27FC236}">
                <a16:creationId xmlns:a16="http://schemas.microsoft.com/office/drawing/2014/main" id="{50BC6D7F-E9EB-6944-90C3-9A0605AA3907}"/>
              </a:ext>
            </a:extLst>
          </p:cNvPr>
          <p:cNvSpPr>
            <a:spLocks noGrp="1"/>
          </p:cNvSpPr>
          <p:nvPr>
            <p:ph idx="10"/>
          </p:nvPr>
        </p:nvSpPr>
        <p:spPr>
          <a:xfrm>
            <a:off x="6616357" y="1800000"/>
            <a:ext cx="4680000" cy="4320000"/>
          </a:xfrm>
          <a:prstGeom prst="rect">
            <a:avLst/>
          </a:prstGeom>
        </p:spPr>
        <p:txBody>
          <a:bodyPr vert="horz" lIns="0" tIns="0" rIns="0" bIns="0" rtlCol="0">
            <a:noAutofit/>
          </a:bodyPr>
          <a:lstStyle>
            <a:lvl1pPr>
              <a:buClr>
                <a:srgbClr val="BF5D2B"/>
              </a:buClr>
              <a:defRPr>
                <a:solidFill>
                  <a:schemeClr val="bg1"/>
                </a:solidFill>
              </a:defRPr>
            </a:lvl1pPr>
            <a:lvl2pPr marL="720000">
              <a:buClr>
                <a:srgbClr val="BF5D2B"/>
              </a:buClr>
              <a:defRPr>
                <a:solidFill>
                  <a:schemeClr val="bg1"/>
                </a:solidFill>
              </a:defRPr>
            </a:lvl2pPr>
            <a:lvl3pPr marL="1080000">
              <a:buClr>
                <a:srgbClr val="BF5D2B"/>
              </a:buClr>
              <a:defRPr sz="1800">
                <a:solidFill>
                  <a:schemeClr val="bg1"/>
                </a:solidFill>
              </a:defRPr>
            </a:lvl3pPr>
          </a:lstStyle>
          <a:p>
            <a:pPr lvl="0"/>
            <a:r>
              <a:rPr lang="da-DK" noProof="0" dirty="0"/>
              <a:t>Klik for at redigere teksttypografierne i masteren</a:t>
            </a:r>
          </a:p>
          <a:p>
            <a:pPr lvl="1"/>
            <a:r>
              <a:rPr lang="da-DK" noProof="0" dirty="0"/>
              <a:t>Andet niveau</a:t>
            </a:r>
          </a:p>
          <a:p>
            <a:pPr lvl="2"/>
            <a:r>
              <a:rPr lang="da-DK" noProof="0" dirty="0"/>
              <a:t>Tredje niveau</a:t>
            </a:r>
          </a:p>
        </p:txBody>
      </p:sp>
      <p:sp>
        <p:nvSpPr>
          <p:cNvPr id="2" name="Pladsholder til dato 1">
            <a:extLst>
              <a:ext uri="{FF2B5EF4-FFF2-40B4-BE49-F238E27FC236}">
                <a16:creationId xmlns:a16="http://schemas.microsoft.com/office/drawing/2014/main" id="{CA90EF04-CEC1-FFAA-050F-ED8DB57C3131}"/>
              </a:ext>
            </a:extLst>
          </p:cNvPr>
          <p:cNvSpPr>
            <a:spLocks noGrp="1"/>
          </p:cNvSpPr>
          <p:nvPr>
            <p:ph type="dt" sz="half" idx="11"/>
          </p:nvPr>
        </p:nvSpPr>
        <p:spPr/>
        <p:txBody>
          <a:bodyPr/>
          <a:lstStyle/>
          <a:p>
            <a:fld id="{D034255A-0D6D-7547-830C-69AD9EF1A255}" type="datetime1">
              <a:rPr lang="da-DK" smtClean="0"/>
              <a:t>05-10-2023</a:t>
            </a:fld>
            <a:endParaRPr lang="en-GB" dirty="0"/>
          </a:p>
        </p:txBody>
      </p:sp>
      <p:sp>
        <p:nvSpPr>
          <p:cNvPr id="6" name="Pladsholder til sidefod 5">
            <a:extLst>
              <a:ext uri="{FF2B5EF4-FFF2-40B4-BE49-F238E27FC236}">
                <a16:creationId xmlns:a16="http://schemas.microsoft.com/office/drawing/2014/main" id="{54423BA6-1023-0BAD-4DB5-13F3CC8FB6C8}"/>
              </a:ext>
            </a:extLst>
          </p:cNvPr>
          <p:cNvSpPr>
            <a:spLocks noGrp="1"/>
          </p:cNvSpPr>
          <p:nvPr>
            <p:ph type="ftr" sz="quarter" idx="12"/>
          </p:nvPr>
        </p:nvSpPr>
        <p:spPr/>
        <p:txBody>
          <a:bodyPr/>
          <a:lstStyle/>
          <a:p>
            <a:r>
              <a:rPr lang="en-GB"/>
              <a:t>(c) ALEXANDRA INST</a:t>
            </a:r>
            <a:r>
              <a:rPr lang="en-GB">
                <a:solidFill>
                  <a:schemeClr val="accent3"/>
                </a:solidFill>
              </a:rPr>
              <a:t>IT</a:t>
            </a:r>
            <a:r>
              <a:rPr lang="en-GB"/>
              <a:t>UTTET</a:t>
            </a:r>
            <a:endParaRPr lang="en-GB" dirty="0"/>
          </a:p>
        </p:txBody>
      </p:sp>
      <p:sp>
        <p:nvSpPr>
          <p:cNvPr id="7" name="Pladsholder til slidenummer 6">
            <a:extLst>
              <a:ext uri="{FF2B5EF4-FFF2-40B4-BE49-F238E27FC236}">
                <a16:creationId xmlns:a16="http://schemas.microsoft.com/office/drawing/2014/main" id="{17A71631-EF65-0574-763B-444842458F62}"/>
              </a:ext>
            </a:extLst>
          </p:cNvPr>
          <p:cNvSpPr>
            <a:spLocks noGrp="1"/>
          </p:cNvSpPr>
          <p:nvPr>
            <p:ph type="sldNum" sz="quarter" idx="13"/>
          </p:nvPr>
        </p:nvSpPr>
        <p:spPr/>
        <p:txBody>
          <a:bodyPr/>
          <a:lstStyle/>
          <a:p>
            <a:fld id="{06AC9228-041E-BE4C-A177-9A7A550E9A48}" type="slidenum">
              <a:rPr lang="en-GB" smtClean="0"/>
              <a:pPr/>
              <a:t>‹nr.›</a:t>
            </a:fld>
            <a:endParaRPr lang="en-GB" dirty="0"/>
          </a:p>
        </p:txBody>
      </p:sp>
    </p:spTree>
    <p:extLst>
      <p:ext uri="{BB962C8B-B14F-4D97-AF65-F5344CB8AC3E}">
        <p14:creationId xmlns:p14="http://schemas.microsoft.com/office/powerpoint/2010/main" val="1120264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Hvid slide 5">
    <p:spTree>
      <p:nvGrpSpPr>
        <p:cNvPr id="1" name=""/>
        <p:cNvGrpSpPr/>
        <p:nvPr/>
      </p:nvGrpSpPr>
      <p:grpSpPr>
        <a:xfrm>
          <a:off x="0" y="0"/>
          <a:ext cx="0" cy="0"/>
          <a:chOff x="0" y="0"/>
          <a:chExt cx="0" cy="0"/>
        </a:xfrm>
      </p:grpSpPr>
      <p:sp>
        <p:nvSpPr>
          <p:cNvPr id="11" name="Title Placeholder 4">
            <a:extLst>
              <a:ext uri="{FF2B5EF4-FFF2-40B4-BE49-F238E27FC236}">
                <a16:creationId xmlns:a16="http://schemas.microsoft.com/office/drawing/2014/main" id="{D943BCA5-A9D1-3C4A-B419-FA4758A2554A}"/>
              </a:ext>
            </a:extLst>
          </p:cNvPr>
          <p:cNvSpPr>
            <a:spLocks noGrp="1"/>
          </p:cNvSpPr>
          <p:nvPr>
            <p:ph type="title" hasCustomPrompt="1"/>
          </p:nvPr>
        </p:nvSpPr>
        <p:spPr>
          <a:xfrm>
            <a:off x="359999" y="1080000"/>
            <a:ext cx="6509793" cy="1107996"/>
          </a:xfrm>
          <a:prstGeom prst="rect">
            <a:avLst/>
          </a:prstGeom>
        </p:spPr>
        <p:txBody>
          <a:bodyPr vert="horz" wrap="square" lIns="0" tIns="0" rIns="0" bIns="0" rtlCol="0" anchor="t" anchorCtr="0">
            <a:spAutoFit/>
          </a:bodyPr>
          <a:lstStyle>
            <a:lvl1pPr algn="l">
              <a:defRPr/>
            </a:lvl1pPr>
          </a:lstStyle>
          <a:p>
            <a:r>
              <a:rPr lang="da-DK" noProof="0" dirty="0"/>
              <a:t>Klik for at redigere i masteren</a:t>
            </a:r>
          </a:p>
        </p:txBody>
      </p:sp>
      <p:sp>
        <p:nvSpPr>
          <p:cNvPr id="9" name="Pladsholder til tekst 3">
            <a:extLst>
              <a:ext uri="{FF2B5EF4-FFF2-40B4-BE49-F238E27FC236}">
                <a16:creationId xmlns:a16="http://schemas.microsoft.com/office/drawing/2014/main" id="{54EA145E-2D74-D94E-BB16-46323B3937C3}"/>
              </a:ext>
            </a:extLst>
          </p:cNvPr>
          <p:cNvSpPr>
            <a:spLocks noGrp="1"/>
          </p:cNvSpPr>
          <p:nvPr>
            <p:ph type="body" sz="quarter" idx="10"/>
          </p:nvPr>
        </p:nvSpPr>
        <p:spPr>
          <a:xfrm>
            <a:off x="360000" y="2880000"/>
            <a:ext cx="6509793" cy="3300083"/>
          </a:xfrm>
        </p:spPr>
        <p:txBody>
          <a:bodyPr/>
          <a:lstStyle>
            <a:lvl1pPr>
              <a:spcBef>
                <a:spcPts val="600"/>
              </a:spcBef>
              <a:buClr>
                <a:srgbClr val="BF5D2B"/>
              </a:buClr>
              <a:defRPr>
                <a:solidFill>
                  <a:srgbClr val="343434"/>
                </a:solidFill>
              </a:defRPr>
            </a:lvl1pPr>
            <a:lvl2pPr marL="720000">
              <a:spcBef>
                <a:spcPts val="600"/>
              </a:spcBef>
              <a:buClr>
                <a:srgbClr val="BF5D2B"/>
              </a:buClr>
              <a:defRPr>
                <a:solidFill>
                  <a:srgbClr val="343434"/>
                </a:solidFill>
              </a:defRPr>
            </a:lvl2pPr>
            <a:lvl3pPr marL="1080000">
              <a:spcBef>
                <a:spcPts val="600"/>
              </a:spcBef>
              <a:buClr>
                <a:srgbClr val="BF5D2B"/>
              </a:buClr>
              <a:defRPr sz="1800">
                <a:solidFill>
                  <a:srgbClr val="343434"/>
                </a:solidFill>
              </a:defRPr>
            </a:lvl3pPr>
            <a:lvl5pPr marL="342900" indent="-342900">
              <a:buFont typeface="Arial" panose="020B0604020202020204" pitchFamily="34" charset="0"/>
              <a:buChar char="•"/>
              <a:defRPr/>
            </a:lvl5pPr>
          </a:lstStyle>
          <a:p>
            <a:pPr lvl="0"/>
            <a:r>
              <a:rPr lang="da-DK" noProof="0" dirty="0"/>
              <a:t>Klik for at redigere teksttypografierne i masteren</a:t>
            </a:r>
          </a:p>
          <a:p>
            <a:pPr lvl="1"/>
            <a:r>
              <a:rPr lang="da-DK" noProof="0" dirty="0"/>
              <a:t>Andet niveau</a:t>
            </a:r>
          </a:p>
          <a:p>
            <a:pPr lvl="2"/>
            <a:r>
              <a:rPr lang="da-DK" noProof="0" dirty="0"/>
              <a:t>Tredje niveau</a:t>
            </a:r>
          </a:p>
          <a:p>
            <a:pPr lvl="2"/>
            <a:r>
              <a:rPr lang="da-DK" noProof="0" dirty="0"/>
              <a:t>Fjerde niveau</a:t>
            </a:r>
          </a:p>
        </p:txBody>
      </p:sp>
      <p:pic>
        <p:nvPicPr>
          <p:cNvPr id="6" name="Billede 5">
            <a:extLst>
              <a:ext uri="{FF2B5EF4-FFF2-40B4-BE49-F238E27FC236}">
                <a16:creationId xmlns:a16="http://schemas.microsoft.com/office/drawing/2014/main" id="{9FFD1AC3-9ADE-F29A-019D-48D9A7CC52D3}"/>
              </a:ext>
            </a:extLst>
          </p:cNvPr>
          <p:cNvPicPr>
            <a:picLocks noChangeAspect="1"/>
          </p:cNvPicPr>
          <p:nvPr userDrawn="1"/>
        </p:nvPicPr>
        <p:blipFill>
          <a:blip r:embed="rId2"/>
          <a:stretch>
            <a:fillRect/>
          </a:stretch>
        </p:blipFill>
        <p:spPr>
          <a:xfrm flipH="1">
            <a:off x="11023600" y="0"/>
            <a:ext cx="1168400" cy="2400300"/>
          </a:xfrm>
          <a:prstGeom prst="rect">
            <a:avLst/>
          </a:prstGeom>
        </p:spPr>
      </p:pic>
      <p:cxnSp>
        <p:nvCxnSpPr>
          <p:cNvPr id="2" name="Lige forbindelse 1">
            <a:extLst>
              <a:ext uri="{FF2B5EF4-FFF2-40B4-BE49-F238E27FC236}">
                <a16:creationId xmlns:a16="http://schemas.microsoft.com/office/drawing/2014/main" id="{524F326C-7414-77AC-BD5F-7D8950C8E310}"/>
              </a:ext>
            </a:extLst>
          </p:cNvPr>
          <p:cNvCxnSpPr>
            <a:cxnSpLocks/>
          </p:cNvCxnSpPr>
          <p:nvPr userDrawn="1"/>
        </p:nvCxnSpPr>
        <p:spPr>
          <a:xfrm>
            <a:off x="11954933" y="6618935"/>
            <a:ext cx="0" cy="239065"/>
          </a:xfrm>
          <a:prstGeom prst="line">
            <a:avLst/>
          </a:prstGeom>
          <a:ln w="9525">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12" name="Pladsholder til dato 11">
            <a:extLst>
              <a:ext uri="{FF2B5EF4-FFF2-40B4-BE49-F238E27FC236}">
                <a16:creationId xmlns:a16="http://schemas.microsoft.com/office/drawing/2014/main" id="{349A219E-65ED-C009-0D10-90F75B7DF0CF}"/>
              </a:ext>
            </a:extLst>
          </p:cNvPr>
          <p:cNvSpPr>
            <a:spLocks noGrp="1"/>
          </p:cNvSpPr>
          <p:nvPr>
            <p:ph type="dt" sz="half" idx="11"/>
          </p:nvPr>
        </p:nvSpPr>
        <p:spPr/>
        <p:txBody>
          <a:bodyPr/>
          <a:lstStyle/>
          <a:p>
            <a:fld id="{4775F4C5-B776-C34C-BE75-AA97EF612CBB}" type="datetime1">
              <a:rPr lang="da-DK" smtClean="0"/>
              <a:t>05-10-2023</a:t>
            </a:fld>
            <a:endParaRPr lang="en-GB" dirty="0"/>
          </a:p>
        </p:txBody>
      </p:sp>
      <p:sp>
        <p:nvSpPr>
          <p:cNvPr id="13" name="Pladsholder til sidefod 12">
            <a:extLst>
              <a:ext uri="{FF2B5EF4-FFF2-40B4-BE49-F238E27FC236}">
                <a16:creationId xmlns:a16="http://schemas.microsoft.com/office/drawing/2014/main" id="{706EF088-4DD9-0EFE-B17B-E0DD6BA82C58}"/>
              </a:ext>
            </a:extLst>
          </p:cNvPr>
          <p:cNvSpPr>
            <a:spLocks noGrp="1"/>
          </p:cNvSpPr>
          <p:nvPr>
            <p:ph type="ftr" sz="quarter" idx="12"/>
          </p:nvPr>
        </p:nvSpPr>
        <p:spPr/>
        <p:txBody>
          <a:bodyPr/>
          <a:lstStyle/>
          <a:p>
            <a:r>
              <a:rPr lang="en-GB"/>
              <a:t>© ALEXANDRA INST</a:t>
            </a:r>
            <a:r>
              <a:rPr lang="en-GB">
                <a:solidFill>
                  <a:schemeClr val="accent3"/>
                </a:solidFill>
              </a:rPr>
              <a:t>IT</a:t>
            </a:r>
            <a:r>
              <a:rPr lang="en-GB"/>
              <a:t>UTTET</a:t>
            </a:r>
            <a:endParaRPr lang="en-GB" dirty="0"/>
          </a:p>
        </p:txBody>
      </p:sp>
      <p:sp>
        <p:nvSpPr>
          <p:cNvPr id="14" name="Pladsholder til slidenummer 13">
            <a:extLst>
              <a:ext uri="{FF2B5EF4-FFF2-40B4-BE49-F238E27FC236}">
                <a16:creationId xmlns:a16="http://schemas.microsoft.com/office/drawing/2014/main" id="{081F2FBE-13FC-8F52-BD72-C5A74D31B687}"/>
              </a:ext>
            </a:extLst>
          </p:cNvPr>
          <p:cNvSpPr>
            <a:spLocks noGrp="1"/>
          </p:cNvSpPr>
          <p:nvPr>
            <p:ph type="sldNum" sz="quarter" idx="13"/>
          </p:nvPr>
        </p:nvSpPr>
        <p:spPr/>
        <p:txBody>
          <a:bodyPr/>
          <a:lstStyle/>
          <a:p>
            <a:fld id="{06AC9228-041E-BE4C-A177-9A7A550E9A48}" type="slidenum">
              <a:rPr lang="en-GB" smtClean="0"/>
              <a:pPr/>
              <a:t>‹nr.›</a:t>
            </a:fld>
            <a:endParaRPr lang="en-GB" dirty="0"/>
          </a:p>
        </p:txBody>
      </p:sp>
    </p:spTree>
    <p:extLst>
      <p:ext uri="{BB962C8B-B14F-4D97-AF65-F5344CB8AC3E}">
        <p14:creationId xmlns:p14="http://schemas.microsoft.com/office/powerpoint/2010/main" val="89083435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Sort slide 3">
    <p:bg>
      <p:bgPr>
        <a:solidFill>
          <a:srgbClr val="343434"/>
        </a:solidFill>
        <a:effectLst/>
      </p:bgPr>
    </p:bg>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75FAD132-7247-4943-8756-FB1B42F44D51}"/>
              </a:ext>
            </a:extLst>
          </p:cNvPr>
          <p:cNvSpPr>
            <a:spLocks noGrp="1"/>
          </p:cNvSpPr>
          <p:nvPr>
            <p:ph type="title" hasCustomPrompt="1"/>
          </p:nvPr>
        </p:nvSpPr>
        <p:spPr>
          <a:xfrm>
            <a:off x="360000" y="1080000"/>
            <a:ext cx="3498679" cy="1661993"/>
          </a:xfrm>
          <a:prstGeom prst="rect">
            <a:avLst/>
          </a:prstGeom>
        </p:spPr>
        <p:txBody>
          <a:bodyPr/>
          <a:lstStyle>
            <a:lvl1pPr>
              <a:defRPr sz="3600">
                <a:solidFill>
                  <a:schemeClr val="bg1"/>
                </a:solidFill>
              </a:defRPr>
            </a:lvl1pPr>
          </a:lstStyle>
          <a:p>
            <a:r>
              <a:rPr lang="da-DK" noProof="0" dirty="0"/>
              <a:t>Klik for at redigere i masteren</a:t>
            </a:r>
          </a:p>
        </p:txBody>
      </p:sp>
      <p:sp>
        <p:nvSpPr>
          <p:cNvPr id="6" name="Pladsholder til tekst 3">
            <a:extLst>
              <a:ext uri="{FF2B5EF4-FFF2-40B4-BE49-F238E27FC236}">
                <a16:creationId xmlns:a16="http://schemas.microsoft.com/office/drawing/2014/main" id="{D7BD72E6-1F77-0F4F-99C7-CDE9FC989459}"/>
              </a:ext>
            </a:extLst>
          </p:cNvPr>
          <p:cNvSpPr>
            <a:spLocks noGrp="1"/>
          </p:cNvSpPr>
          <p:nvPr>
            <p:ph type="body" sz="quarter" idx="10"/>
          </p:nvPr>
        </p:nvSpPr>
        <p:spPr>
          <a:xfrm>
            <a:off x="4140000" y="1080000"/>
            <a:ext cx="7170484" cy="5025378"/>
          </a:xfrm>
        </p:spPr>
        <p:txBody>
          <a:bodyPr/>
          <a:lstStyle>
            <a:lvl1pPr>
              <a:spcBef>
                <a:spcPts val="600"/>
              </a:spcBef>
              <a:buClr>
                <a:srgbClr val="BF5D2B"/>
              </a:buClr>
              <a:defRPr>
                <a:solidFill>
                  <a:schemeClr val="bg1"/>
                </a:solidFill>
              </a:defRPr>
            </a:lvl1pPr>
            <a:lvl2pPr marL="720000">
              <a:spcBef>
                <a:spcPts val="600"/>
              </a:spcBef>
              <a:buClr>
                <a:srgbClr val="BF5D2B"/>
              </a:buClr>
              <a:defRPr>
                <a:solidFill>
                  <a:schemeClr val="bg1"/>
                </a:solidFill>
              </a:defRPr>
            </a:lvl2pPr>
            <a:lvl3pPr marL="1080000">
              <a:spcBef>
                <a:spcPts val="600"/>
              </a:spcBef>
              <a:buClr>
                <a:srgbClr val="BF5D2B"/>
              </a:buClr>
              <a:defRPr sz="1800">
                <a:solidFill>
                  <a:schemeClr val="bg1"/>
                </a:solidFill>
              </a:defRPr>
            </a:lvl3pPr>
            <a:lvl4pPr>
              <a:defRPr>
                <a:solidFill>
                  <a:schemeClr val="bg1"/>
                </a:solidFill>
              </a:defRPr>
            </a:lvl4pPr>
            <a:lvl5pPr>
              <a:defRPr>
                <a:solidFill>
                  <a:schemeClr val="bg1"/>
                </a:solidFill>
              </a:defRPr>
            </a:lvl5pPr>
          </a:lstStyle>
          <a:p>
            <a:pPr lvl="0"/>
            <a:r>
              <a:rPr lang="da-DK" noProof="0" dirty="0"/>
              <a:t>Klik for at redigere teksttypografierne i masteren</a:t>
            </a:r>
          </a:p>
          <a:p>
            <a:pPr lvl="1"/>
            <a:r>
              <a:rPr lang="da-DK" noProof="0" dirty="0"/>
              <a:t>Andet niveau</a:t>
            </a:r>
          </a:p>
          <a:p>
            <a:pPr lvl="2"/>
            <a:r>
              <a:rPr lang="da-DK" noProof="0" dirty="0"/>
              <a:t>Tredje niveau</a:t>
            </a:r>
          </a:p>
        </p:txBody>
      </p:sp>
      <p:sp>
        <p:nvSpPr>
          <p:cNvPr id="2" name="Pladsholder til dato 1">
            <a:extLst>
              <a:ext uri="{FF2B5EF4-FFF2-40B4-BE49-F238E27FC236}">
                <a16:creationId xmlns:a16="http://schemas.microsoft.com/office/drawing/2014/main" id="{B40897AA-794D-BF50-7907-7817AAE66E6C}"/>
              </a:ext>
            </a:extLst>
          </p:cNvPr>
          <p:cNvSpPr>
            <a:spLocks noGrp="1"/>
          </p:cNvSpPr>
          <p:nvPr>
            <p:ph type="dt" sz="half" idx="11"/>
          </p:nvPr>
        </p:nvSpPr>
        <p:spPr/>
        <p:txBody>
          <a:bodyPr/>
          <a:lstStyle/>
          <a:p>
            <a:fld id="{ECAF73AE-4D27-C84B-A601-8624B8CBC07C}" type="datetime1">
              <a:rPr lang="da-DK" smtClean="0"/>
              <a:t>05-10-2023</a:t>
            </a:fld>
            <a:endParaRPr lang="en-GB" dirty="0"/>
          </a:p>
        </p:txBody>
      </p:sp>
      <p:sp>
        <p:nvSpPr>
          <p:cNvPr id="7" name="Pladsholder til sidefod 6">
            <a:extLst>
              <a:ext uri="{FF2B5EF4-FFF2-40B4-BE49-F238E27FC236}">
                <a16:creationId xmlns:a16="http://schemas.microsoft.com/office/drawing/2014/main" id="{1FAA5805-2B01-B9B5-ADB1-8FE7B1D2CFA3}"/>
              </a:ext>
            </a:extLst>
          </p:cNvPr>
          <p:cNvSpPr>
            <a:spLocks noGrp="1"/>
          </p:cNvSpPr>
          <p:nvPr>
            <p:ph type="ftr" sz="quarter" idx="12"/>
          </p:nvPr>
        </p:nvSpPr>
        <p:spPr/>
        <p:txBody>
          <a:bodyPr/>
          <a:lstStyle/>
          <a:p>
            <a:r>
              <a:rPr lang="en-GB"/>
              <a:t>(c) ALEXANDRA INST</a:t>
            </a:r>
            <a:r>
              <a:rPr lang="en-GB">
                <a:solidFill>
                  <a:schemeClr val="accent3"/>
                </a:solidFill>
              </a:rPr>
              <a:t>IT</a:t>
            </a:r>
            <a:r>
              <a:rPr lang="en-GB"/>
              <a:t>UTTET</a:t>
            </a:r>
            <a:endParaRPr lang="en-GB" dirty="0"/>
          </a:p>
        </p:txBody>
      </p:sp>
      <p:sp>
        <p:nvSpPr>
          <p:cNvPr id="9" name="Pladsholder til slidenummer 8">
            <a:extLst>
              <a:ext uri="{FF2B5EF4-FFF2-40B4-BE49-F238E27FC236}">
                <a16:creationId xmlns:a16="http://schemas.microsoft.com/office/drawing/2014/main" id="{7C545006-0970-471D-6F82-F808B143FF03}"/>
              </a:ext>
            </a:extLst>
          </p:cNvPr>
          <p:cNvSpPr>
            <a:spLocks noGrp="1"/>
          </p:cNvSpPr>
          <p:nvPr>
            <p:ph type="sldNum" sz="quarter" idx="13"/>
          </p:nvPr>
        </p:nvSpPr>
        <p:spPr/>
        <p:txBody>
          <a:bodyPr/>
          <a:lstStyle/>
          <a:p>
            <a:fld id="{06AC9228-041E-BE4C-A177-9A7A550E9A48}" type="slidenum">
              <a:rPr lang="en-GB" smtClean="0"/>
              <a:pPr/>
              <a:t>‹nr.›</a:t>
            </a:fld>
            <a:endParaRPr lang="en-GB" dirty="0"/>
          </a:p>
        </p:txBody>
      </p:sp>
    </p:spTree>
    <p:extLst>
      <p:ext uri="{BB962C8B-B14F-4D97-AF65-F5344CB8AC3E}">
        <p14:creationId xmlns:p14="http://schemas.microsoft.com/office/powerpoint/2010/main" val="239893650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Mørk grå slide 4">
    <p:bg>
      <p:bgPr>
        <a:solidFill>
          <a:srgbClr val="343434"/>
        </a:solidFill>
        <a:effectLst/>
      </p:bgPr>
    </p:bg>
    <p:spTree>
      <p:nvGrpSpPr>
        <p:cNvPr id="1" name=""/>
        <p:cNvGrpSpPr/>
        <p:nvPr/>
      </p:nvGrpSpPr>
      <p:grpSpPr>
        <a:xfrm>
          <a:off x="0" y="0"/>
          <a:ext cx="0" cy="0"/>
          <a:chOff x="0" y="0"/>
          <a:chExt cx="0" cy="0"/>
        </a:xfrm>
      </p:grpSpPr>
      <p:sp>
        <p:nvSpPr>
          <p:cNvPr id="12" name="Title Placeholder 4">
            <a:extLst>
              <a:ext uri="{FF2B5EF4-FFF2-40B4-BE49-F238E27FC236}">
                <a16:creationId xmlns:a16="http://schemas.microsoft.com/office/drawing/2014/main" id="{C590DB5D-867E-494E-9023-9CC6B5270213}"/>
              </a:ext>
            </a:extLst>
          </p:cNvPr>
          <p:cNvSpPr>
            <a:spLocks noGrp="1"/>
          </p:cNvSpPr>
          <p:nvPr>
            <p:ph type="title" hasCustomPrompt="1"/>
          </p:nvPr>
        </p:nvSpPr>
        <p:spPr>
          <a:xfrm>
            <a:off x="1440000" y="1800000"/>
            <a:ext cx="3300965" cy="1661993"/>
          </a:xfrm>
          <a:prstGeom prst="rect">
            <a:avLst/>
          </a:prstGeom>
        </p:spPr>
        <p:txBody>
          <a:bodyPr vert="horz" wrap="square" lIns="0" tIns="0" rIns="0" bIns="0" rtlCol="0" anchor="t" anchorCtr="0">
            <a:spAutoFit/>
          </a:bodyPr>
          <a:lstStyle>
            <a:lvl1pPr algn="l">
              <a:defRPr>
                <a:solidFill>
                  <a:schemeClr val="bg1"/>
                </a:solidFill>
              </a:defRPr>
            </a:lvl1pPr>
          </a:lstStyle>
          <a:p>
            <a:r>
              <a:rPr lang="da-DK" noProof="0" dirty="0"/>
              <a:t>Klik for at redigere i masteren</a:t>
            </a:r>
          </a:p>
        </p:txBody>
      </p:sp>
      <p:sp>
        <p:nvSpPr>
          <p:cNvPr id="13" name="Pladsholder til tekst 3">
            <a:extLst>
              <a:ext uri="{FF2B5EF4-FFF2-40B4-BE49-F238E27FC236}">
                <a16:creationId xmlns:a16="http://schemas.microsoft.com/office/drawing/2014/main" id="{3F62047D-EE7D-F249-95E4-FE9D2C08B35B}"/>
              </a:ext>
            </a:extLst>
          </p:cNvPr>
          <p:cNvSpPr>
            <a:spLocks noGrp="1"/>
          </p:cNvSpPr>
          <p:nvPr>
            <p:ph type="body" sz="quarter" idx="10"/>
          </p:nvPr>
        </p:nvSpPr>
        <p:spPr>
          <a:xfrm>
            <a:off x="5040000" y="1800000"/>
            <a:ext cx="6296357" cy="3143179"/>
          </a:xfrm>
        </p:spPr>
        <p:txBody>
          <a:bodyPr/>
          <a:lstStyle>
            <a:lvl1pPr>
              <a:spcBef>
                <a:spcPts val="600"/>
              </a:spcBef>
              <a:buClr>
                <a:srgbClr val="BF5D2B"/>
              </a:buClr>
              <a:defRPr sz="2400">
                <a:solidFill>
                  <a:schemeClr val="bg1"/>
                </a:solidFill>
              </a:defRPr>
            </a:lvl1pPr>
            <a:lvl2pPr marL="720000">
              <a:spcBef>
                <a:spcPts val="600"/>
              </a:spcBef>
              <a:buClr>
                <a:srgbClr val="BF5D2B"/>
              </a:buClr>
              <a:defRPr sz="2000">
                <a:solidFill>
                  <a:schemeClr val="bg1"/>
                </a:solidFill>
              </a:defRPr>
            </a:lvl2pPr>
            <a:lvl3pPr marL="1080000">
              <a:spcBef>
                <a:spcPts val="600"/>
              </a:spcBef>
              <a:buClr>
                <a:srgbClr val="BF5D2B"/>
              </a:buClr>
              <a:defRPr sz="1800">
                <a:solidFill>
                  <a:schemeClr val="bg1"/>
                </a:solidFill>
              </a:defRPr>
            </a:lvl3pPr>
            <a:lvl4pPr>
              <a:defRPr>
                <a:solidFill>
                  <a:schemeClr val="bg1"/>
                </a:solidFill>
              </a:defRPr>
            </a:lvl4pPr>
            <a:lvl5pPr marL="342900" indent="-342900">
              <a:buFont typeface="Arial" panose="020B0604020202020204" pitchFamily="34" charset="0"/>
              <a:buChar char="•"/>
              <a:defRPr>
                <a:solidFill>
                  <a:schemeClr val="bg1"/>
                </a:solidFill>
              </a:defRPr>
            </a:lvl5pPr>
          </a:lstStyle>
          <a:p>
            <a:pPr lvl="0"/>
            <a:r>
              <a:rPr lang="da-DK" noProof="0" dirty="0"/>
              <a:t>Klik for at redigere teksttypografierne i masteren</a:t>
            </a:r>
          </a:p>
          <a:p>
            <a:pPr lvl="1"/>
            <a:r>
              <a:rPr lang="da-DK" noProof="0" dirty="0"/>
              <a:t>Andet niveau</a:t>
            </a:r>
          </a:p>
          <a:p>
            <a:pPr lvl="2"/>
            <a:r>
              <a:rPr lang="da-DK" noProof="0" dirty="0"/>
              <a:t>Tredje niveau</a:t>
            </a:r>
          </a:p>
        </p:txBody>
      </p:sp>
      <p:sp>
        <p:nvSpPr>
          <p:cNvPr id="5" name="Pladsholder til dato 4">
            <a:extLst>
              <a:ext uri="{FF2B5EF4-FFF2-40B4-BE49-F238E27FC236}">
                <a16:creationId xmlns:a16="http://schemas.microsoft.com/office/drawing/2014/main" id="{07D2C6F4-E3EA-7394-6D76-4E88675F8715}"/>
              </a:ext>
            </a:extLst>
          </p:cNvPr>
          <p:cNvSpPr>
            <a:spLocks noGrp="1"/>
          </p:cNvSpPr>
          <p:nvPr>
            <p:ph type="dt" sz="half" idx="11"/>
          </p:nvPr>
        </p:nvSpPr>
        <p:spPr/>
        <p:txBody>
          <a:bodyPr/>
          <a:lstStyle/>
          <a:p>
            <a:fld id="{28342561-BC39-A84E-97FC-A02DDE9F9B41}" type="datetime1">
              <a:rPr lang="da-DK" smtClean="0"/>
              <a:t>05-10-2023</a:t>
            </a:fld>
            <a:endParaRPr lang="en-GB" dirty="0"/>
          </a:p>
        </p:txBody>
      </p:sp>
      <p:sp>
        <p:nvSpPr>
          <p:cNvPr id="6" name="Pladsholder til sidefod 5">
            <a:extLst>
              <a:ext uri="{FF2B5EF4-FFF2-40B4-BE49-F238E27FC236}">
                <a16:creationId xmlns:a16="http://schemas.microsoft.com/office/drawing/2014/main" id="{DE331A38-DF38-DECC-4BE4-FC15E43720DE}"/>
              </a:ext>
            </a:extLst>
          </p:cNvPr>
          <p:cNvSpPr>
            <a:spLocks noGrp="1"/>
          </p:cNvSpPr>
          <p:nvPr>
            <p:ph type="ftr" sz="quarter" idx="12"/>
          </p:nvPr>
        </p:nvSpPr>
        <p:spPr/>
        <p:txBody>
          <a:bodyPr/>
          <a:lstStyle/>
          <a:p>
            <a:r>
              <a:rPr lang="en-GB"/>
              <a:t>(c) ALEXANDRA INST</a:t>
            </a:r>
            <a:r>
              <a:rPr lang="en-GB">
                <a:solidFill>
                  <a:schemeClr val="accent3"/>
                </a:solidFill>
              </a:rPr>
              <a:t>IT</a:t>
            </a:r>
            <a:r>
              <a:rPr lang="en-GB"/>
              <a:t>UTTET</a:t>
            </a:r>
            <a:endParaRPr lang="en-GB" dirty="0"/>
          </a:p>
        </p:txBody>
      </p:sp>
      <p:sp>
        <p:nvSpPr>
          <p:cNvPr id="7" name="Pladsholder til slidenummer 6">
            <a:extLst>
              <a:ext uri="{FF2B5EF4-FFF2-40B4-BE49-F238E27FC236}">
                <a16:creationId xmlns:a16="http://schemas.microsoft.com/office/drawing/2014/main" id="{45EDD904-11B4-4490-2A75-541A3AC2582A}"/>
              </a:ext>
            </a:extLst>
          </p:cNvPr>
          <p:cNvSpPr>
            <a:spLocks noGrp="1"/>
          </p:cNvSpPr>
          <p:nvPr>
            <p:ph type="sldNum" sz="quarter" idx="13"/>
          </p:nvPr>
        </p:nvSpPr>
        <p:spPr/>
        <p:txBody>
          <a:bodyPr/>
          <a:lstStyle/>
          <a:p>
            <a:fld id="{06AC9228-041E-BE4C-A177-9A7A550E9A48}" type="slidenum">
              <a:rPr lang="en-GB" smtClean="0"/>
              <a:pPr/>
              <a:t>‹nr.›</a:t>
            </a:fld>
            <a:endParaRPr lang="en-GB" dirty="0"/>
          </a:p>
        </p:txBody>
      </p:sp>
    </p:spTree>
    <p:extLst>
      <p:ext uri="{BB962C8B-B14F-4D97-AF65-F5344CB8AC3E}">
        <p14:creationId xmlns:p14="http://schemas.microsoft.com/office/powerpoint/2010/main" val="191578140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userDrawn="1">
  <p:cSld name="Mørk grå slide 5">
    <p:bg>
      <p:bgPr>
        <a:solidFill>
          <a:srgbClr val="343434"/>
        </a:solidFill>
        <a:effectLst/>
      </p:bgPr>
    </p:bg>
    <p:spTree>
      <p:nvGrpSpPr>
        <p:cNvPr id="1" name=""/>
        <p:cNvGrpSpPr/>
        <p:nvPr/>
      </p:nvGrpSpPr>
      <p:grpSpPr>
        <a:xfrm>
          <a:off x="0" y="0"/>
          <a:ext cx="0" cy="0"/>
          <a:chOff x="0" y="0"/>
          <a:chExt cx="0" cy="0"/>
        </a:xfrm>
      </p:grpSpPr>
      <p:sp>
        <p:nvSpPr>
          <p:cNvPr id="9" name="Title Placeholder 4">
            <a:extLst>
              <a:ext uri="{FF2B5EF4-FFF2-40B4-BE49-F238E27FC236}">
                <a16:creationId xmlns:a16="http://schemas.microsoft.com/office/drawing/2014/main" id="{386406D4-B436-6748-A7A3-E6DCF20131E2}"/>
              </a:ext>
            </a:extLst>
          </p:cNvPr>
          <p:cNvSpPr>
            <a:spLocks noGrp="1"/>
          </p:cNvSpPr>
          <p:nvPr>
            <p:ph type="title" hasCustomPrompt="1"/>
          </p:nvPr>
        </p:nvSpPr>
        <p:spPr>
          <a:xfrm>
            <a:off x="359999" y="1080000"/>
            <a:ext cx="6509793" cy="1107996"/>
          </a:xfrm>
          <a:prstGeom prst="rect">
            <a:avLst/>
          </a:prstGeom>
        </p:spPr>
        <p:txBody>
          <a:bodyPr vert="horz" wrap="square" lIns="0" tIns="0" rIns="0" bIns="0" rtlCol="0" anchor="t" anchorCtr="0">
            <a:spAutoFit/>
          </a:bodyPr>
          <a:lstStyle>
            <a:lvl1pPr algn="l">
              <a:defRPr>
                <a:solidFill>
                  <a:schemeClr val="bg1"/>
                </a:solidFill>
              </a:defRPr>
            </a:lvl1pPr>
          </a:lstStyle>
          <a:p>
            <a:r>
              <a:rPr lang="da-DK" noProof="0" dirty="0"/>
              <a:t>Klik for at redigere i masteren</a:t>
            </a:r>
          </a:p>
        </p:txBody>
      </p:sp>
      <p:sp>
        <p:nvSpPr>
          <p:cNvPr id="10" name="Pladsholder til tekst 3">
            <a:extLst>
              <a:ext uri="{FF2B5EF4-FFF2-40B4-BE49-F238E27FC236}">
                <a16:creationId xmlns:a16="http://schemas.microsoft.com/office/drawing/2014/main" id="{077BB63A-4B0C-C940-83B8-58F4B564728E}"/>
              </a:ext>
            </a:extLst>
          </p:cNvPr>
          <p:cNvSpPr>
            <a:spLocks noGrp="1"/>
          </p:cNvSpPr>
          <p:nvPr>
            <p:ph type="body" sz="quarter" idx="10"/>
          </p:nvPr>
        </p:nvSpPr>
        <p:spPr>
          <a:xfrm>
            <a:off x="360000" y="2880000"/>
            <a:ext cx="6509793" cy="3300083"/>
          </a:xfrm>
        </p:spPr>
        <p:txBody>
          <a:bodyPr/>
          <a:lstStyle>
            <a:lvl1pPr>
              <a:spcBef>
                <a:spcPts val="600"/>
              </a:spcBef>
              <a:buClr>
                <a:srgbClr val="BF5D2B"/>
              </a:buClr>
              <a:defRPr>
                <a:solidFill>
                  <a:schemeClr val="bg1"/>
                </a:solidFill>
              </a:defRPr>
            </a:lvl1pPr>
            <a:lvl2pPr marL="720000">
              <a:spcBef>
                <a:spcPts val="600"/>
              </a:spcBef>
              <a:buClr>
                <a:srgbClr val="BF5D2B"/>
              </a:buClr>
              <a:defRPr>
                <a:solidFill>
                  <a:schemeClr val="bg1"/>
                </a:solidFill>
              </a:defRPr>
            </a:lvl2pPr>
            <a:lvl3pPr marL="1080000">
              <a:spcBef>
                <a:spcPts val="600"/>
              </a:spcBef>
              <a:buClr>
                <a:srgbClr val="BF5D2B"/>
              </a:buClr>
              <a:defRPr sz="1800">
                <a:solidFill>
                  <a:schemeClr val="bg1"/>
                </a:solidFill>
              </a:defRPr>
            </a:lvl3pPr>
            <a:lvl5pPr marL="342900" indent="-342900">
              <a:buFont typeface="Arial" panose="020B0604020202020204" pitchFamily="34" charset="0"/>
              <a:buChar char="•"/>
              <a:defRPr/>
            </a:lvl5pPr>
          </a:lstStyle>
          <a:p>
            <a:pPr lvl="0"/>
            <a:r>
              <a:rPr lang="da-DK" noProof="0" dirty="0"/>
              <a:t>Klik for at redigere teksttypografierne i masteren</a:t>
            </a:r>
          </a:p>
          <a:p>
            <a:pPr lvl="1"/>
            <a:r>
              <a:rPr lang="da-DK" noProof="0" dirty="0"/>
              <a:t>Andet niveau</a:t>
            </a:r>
          </a:p>
          <a:p>
            <a:pPr lvl="2"/>
            <a:r>
              <a:rPr lang="da-DK" noProof="0" dirty="0"/>
              <a:t>Tredje niveau</a:t>
            </a:r>
          </a:p>
        </p:txBody>
      </p:sp>
      <p:pic>
        <p:nvPicPr>
          <p:cNvPr id="2" name="Billede 1">
            <a:extLst>
              <a:ext uri="{FF2B5EF4-FFF2-40B4-BE49-F238E27FC236}">
                <a16:creationId xmlns:a16="http://schemas.microsoft.com/office/drawing/2014/main" id="{FAF2A258-7344-A693-4563-F93CED767541}"/>
              </a:ext>
            </a:extLst>
          </p:cNvPr>
          <p:cNvPicPr>
            <a:picLocks noChangeAspect="1"/>
          </p:cNvPicPr>
          <p:nvPr userDrawn="1"/>
        </p:nvPicPr>
        <p:blipFill>
          <a:blip r:embed="rId2"/>
          <a:stretch>
            <a:fillRect/>
          </a:stretch>
        </p:blipFill>
        <p:spPr>
          <a:xfrm flipH="1">
            <a:off x="11023600" y="0"/>
            <a:ext cx="1168400" cy="2400300"/>
          </a:xfrm>
          <a:prstGeom prst="rect">
            <a:avLst/>
          </a:prstGeom>
        </p:spPr>
      </p:pic>
      <p:cxnSp>
        <p:nvCxnSpPr>
          <p:cNvPr id="6" name="Lige forbindelse 5">
            <a:extLst>
              <a:ext uri="{FF2B5EF4-FFF2-40B4-BE49-F238E27FC236}">
                <a16:creationId xmlns:a16="http://schemas.microsoft.com/office/drawing/2014/main" id="{B940DF8C-5D79-285F-B883-A3FD6961BAE1}"/>
              </a:ext>
            </a:extLst>
          </p:cNvPr>
          <p:cNvCxnSpPr>
            <a:cxnSpLocks/>
          </p:cNvCxnSpPr>
          <p:nvPr userDrawn="1"/>
        </p:nvCxnSpPr>
        <p:spPr>
          <a:xfrm>
            <a:off x="11954933" y="6618935"/>
            <a:ext cx="0" cy="239065"/>
          </a:xfrm>
          <a:prstGeom prst="line">
            <a:avLst/>
          </a:prstGeom>
          <a:ln w="9525">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7" name="Pladsholder til dato 6">
            <a:extLst>
              <a:ext uri="{FF2B5EF4-FFF2-40B4-BE49-F238E27FC236}">
                <a16:creationId xmlns:a16="http://schemas.microsoft.com/office/drawing/2014/main" id="{670F4D4E-59AE-4DBE-508C-430648738FD8}"/>
              </a:ext>
            </a:extLst>
          </p:cNvPr>
          <p:cNvSpPr>
            <a:spLocks noGrp="1"/>
          </p:cNvSpPr>
          <p:nvPr>
            <p:ph type="dt" sz="half" idx="11"/>
          </p:nvPr>
        </p:nvSpPr>
        <p:spPr/>
        <p:txBody>
          <a:bodyPr/>
          <a:lstStyle/>
          <a:p>
            <a:fld id="{D604D092-CE08-BE49-8EEF-75491B4080DD}" type="datetime1">
              <a:rPr lang="da-DK" smtClean="0"/>
              <a:t>05-10-2023</a:t>
            </a:fld>
            <a:endParaRPr lang="en-GB" dirty="0"/>
          </a:p>
        </p:txBody>
      </p:sp>
      <p:sp>
        <p:nvSpPr>
          <p:cNvPr id="8" name="Pladsholder til sidefod 7">
            <a:extLst>
              <a:ext uri="{FF2B5EF4-FFF2-40B4-BE49-F238E27FC236}">
                <a16:creationId xmlns:a16="http://schemas.microsoft.com/office/drawing/2014/main" id="{1B4796AE-4C08-51E2-3F05-B103E872597D}"/>
              </a:ext>
            </a:extLst>
          </p:cNvPr>
          <p:cNvSpPr>
            <a:spLocks noGrp="1"/>
          </p:cNvSpPr>
          <p:nvPr>
            <p:ph type="ftr" sz="quarter" idx="12"/>
          </p:nvPr>
        </p:nvSpPr>
        <p:spPr/>
        <p:txBody>
          <a:bodyPr/>
          <a:lstStyle/>
          <a:p>
            <a:r>
              <a:rPr lang="en-GB"/>
              <a:t>(c) ALEXANDRA INST</a:t>
            </a:r>
            <a:r>
              <a:rPr lang="en-GB">
                <a:solidFill>
                  <a:schemeClr val="accent3"/>
                </a:solidFill>
              </a:rPr>
              <a:t>IT</a:t>
            </a:r>
            <a:r>
              <a:rPr lang="en-GB"/>
              <a:t>UTTET</a:t>
            </a:r>
            <a:endParaRPr lang="en-GB" dirty="0"/>
          </a:p>
        </p:txBody>
      </p:sp>
      <p:sp>
        <p:nvSpPr>
          <p:cNvPr id="11" name="Pladsholder til slidenummer 10">
            <a:extLst>
              <a:ext uri="{FF2B5EF4-FFF2-40B4-BE49-F238E27FC236}">
                <a16:creationId xmlns:a16="http://schemas.microsoft.com/office/drawing/2014/main" id="{A7906293-D082-FF66-4236-86CAE23674D4}"/>
              </a:ext>
            </a:extLst>
          </p:cNvPr>
          <p:cNvSpPr>
            <a:spLocks noGrp="1"/>
          </p:cNvSpPr>
          <p:nvPr>
            <p:ph type="sldNum" sz="quarter" idx="13"/>
          </p:nvPr>
        </p:nvSpPr>
        <p:spPr/>
        <p:txBody>
          <a:bodyPr/>
          <a:lstStyle/>
          <a:p>
            <a:fld id="{06AC9228-041E-BE4C-A177-9A7A550E9A48}" type="slidenum">
              <a:rPr lang="en-GB" smtClean="0"/>
              <a:pPr/>
              <a:t>‹nr.›</a:t>
            </a:fld>
            <a:endParaRPr lang="en-GB" dirty="0"/>
          </a:p>
        </p:txBody>
      </p:sp>
    </p:spTree>
    <p:extLst>
      <p:ext uri="{BB962C8B-B14F-4D97-AF65-F5344CB8AC3E}">
        <p14:creationId xmlns:p14="http://schemas.microsoft.com/office/powerpoint/2010/main" val="118283862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Mørk grå slide 6">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6A3845F0-3DF9-4646-ABC5-AF439DC6FB63}"/>
              </a:ext>
            </a:extLst>
          </p:cNvPr>
          <p:cNvSpPr/>
          <p:nvPr userDrawn="1"/>
        </p:nvSpPr>
        <p:spPr>
          <a:xfrm>
            <a:off x="0" y="0"/>
            <a:ext cx="3348000" cy="6858000"/>
          </a:xfrm>
          <a:prstGeom prst="rect">
            <a:avLst/>
          </a:prstGeom>
          <a:solidFill>
            <a:srgbClr val="34343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dirty="0"/>
          </a:p>
        </p:txBody>
      </p:sp>
      <p:sp>
        <p:nvSpPr>
          <p:cNvPr id="6" name="Pladsholder til tekst 3">
            <a:extLst>
              <a:ext uri="{FF2B5EF4-FFF2-40B4-BE49-F238E27FC236}">
                <a16:creationId xmlns:a16="http://schemas.microsoft.com/office/drawing/2014/main" id="{D7BD72E6-1F77-0F4F-99C7-CDE9FC989459}"/>
              </a:ext>
            </a:extLst>
          </p:cNvPr>
          <p:cNvSpPr>
            <a:spLocks noGrp="1"/>
          </p:cNvSpPr>
          <p:nvPr>
            <p:ph type="body" sz="quarter" idx="10"/>
          </p:nvPr>
        </p:nvSpPr>
        <p:spPr>
          <a:xfrm>
            <a:off x="4140000" y="1080000"/>
            <a:ext cx="7170484" cy="5025378"/>
          </a:xfrm>
        </p:spPr>
        <p:txBody>
          <a:bodyPr/>
          <a:lstStyle>
            <a:lvl1pPr>
              <a:spcBef>
                <a:spcPts val="600"/>
              </a:spcBef>
              <a:buClr>
                <a:srgbClr val="BF5D2B"/>
              </a:buClr>
              <a:defRPr>
                <a:solidFill>
                  <a:schemeClr val="tx1">
                    <a:lumMod val="75000"/>
                  </a:schemeClr>
                </a:solidFill>
              </a:defRPr>
            </a:lvl1pPr>
            <a:lvl2pPr marL="720000">
              <a:spcBef>
                <a:spcPts val="600"/>
              </a:spcBef>
              <a:buClr>
                <a:srgbClr val="BF5D2B"/>
              </a:buClr>
              <a:defRPr>
                <a:solidFill>
                  <a:schemeClr val="tx1">
                    <a:lumMod val="75000"/>
                  </a:schemeClr>
                </a:solidFill>
              </a:defRPr>
            </a:lvl2pPr>
            <a:lvl3pPr marL="1080000">
              <a:spcBef>
                <a:spcPts val="600"/>
              </a:spcBef>
              <a:buClr>
                <a:srgbClr val="BF5D2B"/>
              </a:buClr>
              <a:defRPr sz="1800">
                <a:solidFill>
                  <a:schemeClr val="tx1">
                    <a:lumMod val="75000"/>
                  </a:schemeClr>
                </a:solidFill>
              </a:defRPr>
            </a:lvl3pPr>
            <a:lvl4pPr>
              <a:defRPr>
                <a:solidFill>
                  <a:schemeClr val="bg1"/>
                </a:solidFill>
              </a:defRPr>
            </a:lvl4pPr>
            <a:lvl5pPr>
              <a:defRPr>
                <a:solidFill>
                  <a:schemeClr val="bg1"/>
                </a:solidFill>
              </a:defRPr>
            </a:lvl5pPr>
          </a:lstStyle>
          <a:p>
            <a:pPr lvl="0"/>
            <a:r>
              <a:rPr lang="da-DK" noProof="0" dirty="0"/>
              <a:t>Klik for at redigere teksttypografierne i masteren</a:t>
            </a:r>
          </a:p>
          <a:p>
            <a:pPr lvl="1"/>
            <a:r>
              <a:rPr lang="da-DK" noProof="0" dirty="0"/>
              <a:t>Andet niveau</a:t>
            </a:r>
          </a:p>
          <a:p>
            <a:pPr lvl="2"/>
            <a:r>
              <a:rPr lang="da-DK" noProof="0" dirty="0"/>
              <a:t>Tredje niveau</a:t>
            </a:r>
          </a:p>
        </p:txBody>
      </p:sp>
      <p:pic>
        <p:nvPicPr>
          <p:cNvPr id="10" name="Billede 9">
            <a:extLst>
              <a:ext uri="{FF2B5EF4-FFF2-40B4-BE49-F238E27FC236}">
                <a16:creationId xmlns:a16="http://schemas.microsoft.com/office/drawing/2014/main" id="{F6A1BB6E-EC89-00EC-1863-EE7E722BB617}"/>
              </a:ext>
            </a:extLst>
          </p:cNvPr>
          <p:cNvPicPr>
            <a:picLocks noChangeAspect="1"/>
          </p:cNvPicPr>
          <p:nvPr userDrawn="1"/>
        </p:nvPicPr>
        <p:blipFill>
          <a:blip r:embed="rId2"/>
          <a:stretch>
            <a:fillRect/>
          </a:stretch>
        </p:blipFill>
        <p:spPr>
          <a:xfrm>
            <a:off x="0" y="0"/>
            <a:ext cx="1168400" cy="2400300"/>
          </a:xfrm>
          <a:prstGeom prst="rect">
            <a:avLst/>
          </a:prstGeom>
        </p:spPr>
      </p:pic>
      <p:sp>
        <p:nvSpPr>
          <p:cNvPr id="5" name="Titel 1">
            <a:extLst>
              <a:ext uri="{FF2B5EF4-FFF2-40B4-BE49-F238E27FC236}">
                <a16:creationId xmlns:a16="http://schemas.microsoft.com/office/drawing/2014/main" id="{75FAD132-7247-4943-8756-FB1B42F44D51}"/>
              </a:ext>
            </a:extLst>
          </p:cNvPr>
          <p:cNvSpPr>
            <a:spLocks noGrp="1"/>
          </p:cNvSpPr>
          <p:nvPr>
            <p:ph type="title" hasCustomPrompt="1"/>
          </p:nvPr>
        </p:nvSpPr>
        <p:spPr>
          <a:xfrm>
            <a:off x="360001" y="1080000"/>
            <a:ext cx="2595600" cy="1477328"/>
          </a:xfrm>
          <a:prstGeom prst="rect">
            <a:avLst/>
          </a:prstGeom>
        </p:spPr>
        <p:txBody>
          <a:bodyPr/>
          <a:lstStyle>
            <a:lvl1pPr>
              <a:defRPr sz="3200">
                <a:solidFill>
                  <a:schemeClr val="bg1"/>
                </a:solidFill>
              </a:defRPr>
            </a:lvl1pPr>
          </a:lstStyle>
          <a:p>
            <a:r>
              <a:rPr lang="da-DK" noProof="0" dirty="0"/>
              <a:t>Klik for at redigere i masteren</a:t>
            </a:r>
          </a:p>
        </p:txBody>
      </p:sp>
      <p:cxnSp>
        <p:nvCxnSpPr>
          <p:cNvPr id="7" name="Lige forbindelse 6">
            <a:extLst>
              <a:ext uri="{FF2B5EF4-FFF2-40B4-BE49-F238E27FC236}">
                <a16:creationId xmlns:a16="http://schemas.microsoft.com/office/drawing/2014/main" id="{D8417DD7-6CE6-AF73-96F4-C531BFE5E45F}"/>
              </a:ext>
            </a:extLst>
          </p:cNvPr>
          <p:cNvCxnSpPr>
            <a:cxnSpLocks/>
          </p:cNvCxnSpPr>
          <p:nvPr userDrawn="1"/>
        </p:nvCxnSpPr>
        <p:spPr>
          <a:xfrm>
            <a:off x="11954933" y="6618935"/>
            <a:ext cx="0" cy="239065"/>
          </a:xfrm>
          <a:prstGeom prst="line">
            <a:avLst/>
          </a:prstGeom>
          <a:ln w="9525">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9" name="Pladsholder til dato 8">
            <a:extLst>
              <a:ext uri="{FF2B5EF4-FFF2-40B4-BE49-F238E27FC236}">
                <a16:creationId xmlns:a16="http://schemas.microsoft.com/office/drawing/2014/main" id="{88D88BA9-37D7-F412-36FC-16449C35334B}"/>
              </a:ext>
            </a:extLst>
          </p:cNvPr>
          <p:cNvSpPr>
            <a:spLocks noGrp="1"/>
          </p:cNvSpPr>
          <p:nvPr>
            <p:ph type="dt" sz="half" idx="11"/>
          </p:nvPr>
        </p:nvSpPr>
        <p:spPr/>
        <p:txBody>
          <a:bodyPr/>
          <a:lstStyle/>
          <a:p>
            <a:fld id="{AD39EB1F-95AD-E54B-9540-EE420F6A7544}" type="datetime1">
              <a:rPr lang="da-DK" smtClean="0"/>
              <a:t>05-10-2023</a:t>
            </a:fld>
            <a:endParaRPr lang="en-GB" dirty="0"/>
          </a:p>
        </p:txBody>
      </p:sp>
      <p:sp>
        <p:nvSpPr>
          <p:cNvPr id="11" name="Pladsholder til sidefod 10">
            <a:extLst>
              <a:ext uri="{FF2B5EF4-FFF2-40B4-BE49-F238E27FC236}">
                <a16:creationId xmlns:a16="http://schemas.microsoft.com/office/drawing/2014/main" id="{1E0BD429-F784-CD87-2DC1-2E99F84AA859}"/>
              </a:ext>
            </a:extLst>
          </p:cNvPr>
          <p:cNvSpPr>
            <a:spLocks noGrp="1"/>
          </p:cNvSpPr>
          <p:nvPr>
            <p:ph type="ftr" sz="quarter" idx="12"/>
          </p:nvPr>
        </p:nvSpPr>
        <p:spPr/>
        <p:txBody>
          <a:bodyPr/>
          <a:lstStyle/>
          <a:p>
            <a:r>
              <a:rPr lang="en-GB"/>
              <a:t>(c) ALEXANDRA INST</a:t>
            </a:r>
            <a:r>
              <a:rPr lang="en-GB">
                <a:solidFill>
                  <a:schemeClr val="accent3"/>
                </a:solidFill>
              </a:rPr>
              <a:t>IT</a:t>
            </a:r>
            <a:r>
              <a:rPr lang="en-GB"/>
              <a:t>UTTET</a:t>
            </a:r>
            <a:endParaRPr lang="en-GB" dirty="0"/>
          </a:p>
        </p:txBody>
      </p:sp>
      <p:sp>
        <p:nvSpPr>
          <p:cNvPr id="12" name="Pladsholder til slidenummer 11">
            <a:extLst>
              <a:ext uri="{FF2B5EF4-FFF2-40B4-BE49-F238E27FC236}">
                <a16:creationId xmlns:a16="http://schemas.microsoft.com/office/drawing/2014/main" id="{BA2C3443-F9F1-74AF-6A9D-0CE13BC805FC}"/>
              </a:ext>
            </a:extLst>
          </p:cNvPr>
          <p:cNvSpPr>
            <a:spLocks noGrp="1"/>
          </p:cNvSpPr>
          <p:nvPr>
            <p:ph type="sldNum" sz="quarter" idx="13"/>
          </p:nvPr>
        </p:nvSpPr>
        <p:spPr/>
        <p:txBody>
          <a:bodyPr/>
          <a:lstStyle/>
          <a:p>
            <a:fld id="{06AC9228-041E-BE4C-A177-9A7A550E9A48}" type="slidenum">
              <a:rPr lang="en-GB" smtClean="0"/>
              <a:pPr/>
              <a:t>‹nr.›</a:t>
            </a:fld>
            <a:endParaRPr lang="en-GB" dirty="0"/>
          </a:p>
        </p:txBody>
      </p:sp>
    </p:spTree>
    <p:extLst>
      <p:ext uri="{BB962C8B-B14F-4D97-AF65-F5344CB8AC3E}">
        <p14:creationId xmlns:p14="http://schemas.microsoft.com/office/powerpoint/2010/main" val="93528179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Mørkegrå slide med plads til billede">
    <p:bg>
      <p:bgPr>
        <a:solidFill>
          <a:srgbClr val="343434"/>
        </a:solidFill>
        <a:effectLst/>
      </p:bgPr>
    </p:bg>
    <p:spTree>
      <p:nvGrpSpPr>
        <p:cNvPr id="1" name=""/>
        <p:cNvGrpSpPr/>
        <p:nvPr/>
      </p:nvGrpSpPr>
      <p:grpSpPr>
        <a:xfrm>
          <a:off x="0" y="0"/>
          <a:ext cx="0" cy="0"/>
          <a:chOff x="0" y="0"/>
          <a:chExt cx="0" cy="0"/>
        </a:xfrm>
      </p:grpSpPr>
      <p:sp>
        <p:nvSpPr>
          <p:cNvPr id="11" name="Title Placeholder 4">
            <a:extLst>
              <a:ext uri="{FF2B5EF4-FFF2-40B4-BE49-F238E27FC236}">
                <a16:creationId xmlns:a16="http://schemas.microsoft.com/office/drawing/2014/main" id="{D943BCA5-A9D1-3C4A-B419-FA4758A2554A}"/>
              </a:ext>
            </a:extLst>
          </p:cNvPr>
          <p:cNvSpPr>
            <a:spLocks noGrp="1"/>
          </p:cNvSpPr>
          <p:nvPr>
            <p:ph type="title" hasCustomPrompt="1"/>
          </p:nvPr>
        </p:nvSpPr>
        <p:spPr>
          <a:xfrm>
            <a:off x="4841822" y="720000"/>
            <a:ext cx="6640644" cy="1107996"/>
          </a:xfrm>
          <a:prstGeom prst="rect">
            <a:avLst/>
          </a:prstGeom>
          <a:noFill/>
        </p:spPr>
        <p:txBody>
          <a:bodyPr vert="horz" wrap="square" lIns="0" tIns="0" rIns="0" bIns="0" rtlCol="0" anchor="t" anchorCtr="0">
            <a:spAutoFit/>
          </a:bodyPr>
          <a:lstStyle>
            <a:lvl1pPr algn="l">
              <a:spcAft>
                <a:spcPts val="1200"/>
              </a:spcAft>
              <a:defRPr sz="3600">
                <a:solidFill>
                  <a:schemeClr val="bg1"/>
                </a:solidFill>
              </a:defRPr>
            </a:lvl1pPr>
          </a:lstStyle>
          <a:p>
            <a:r>
              <a:rPr lang="da-DK" noProof="0" dirty="0"/>
              <a:t>Klik for at redigere i masteren</a:t>
            </a:r>
          </a:p>
        </p:txBody>
      </p:sp>
      <p:pic>
        <p:nvPicPr>
          <p:cNvPr id="7" name="Billede 6">
            <a:extLst>
              <a:ext uri="{FF2B5EF4-FFF2-40B4-BE49-F238E27FC236}">
                <a16:creationId xmlns:a16="http://schemas.microsoft.com/office/drawing/2014/main" id="{796DD888-E9EC-4E02-81C8-B7B492E052B7}"/>
              </a:ext>
            </a:extLst>
          </p:cNvPr>
          <p:cNvPicPr>
            <a:picLocks noChangeAspect="1"/>
          </p:cNvPicPr>
          <p:nvPr userDrawn="1"/>
        </p:nvPicPr>
        <p:blipFill>
          <a:blip r:embed="rId2"/>
          <a:stretch>
            <a:fillRect/>
          </a:stretch>
        </p:blipFill>
        <p:spPr>
          <a:xfrm flipH="1">
            <a:off x="11023600" y="0"/>
            <a:ext cx="1168400" cy="2400300"/>
          </a:xfrm>
          <a:prstGeom prst="rect">
            <a:avLst/>
          </a:prstGeom>
        </p:spPr>
      </p:pic>
      <p:sp>
        <p:nvSpPr>
          <p:cNvPr id="12" name="Pladsholder til billede 11">
            <a:extLst>
              <a:ext uri="{FF2B5EF4-FFF2-40B4-BE49-F238E27FC236}">
                <a16:creationId xmlns:a16="http://schemas.microsoft.com/office/drawing/2014/main" id="{3E8FA4C9-F9B2-4D3F-C3AA-19AE988B04A3}"/>
              </a:ext>
            </a:extLst>
          </p:cNvPr>
          <p:cNvSpPr>
            <a:spLocks noGrp="1"/>
          </p:cNvSpPr>
          <p:nvPr>
            <p:ph type="pic" sz="quarter" idx="10"/>
          </p:nvPr>
        </p:nvSpPr>
        <p:spPr>
          <a:xfrm>
            <a:off x="0" y="0"/>
            <a:ext cx="4575600" cy="6858000"/>
          </a:xfrm>
        </p:spPr>
        <p:txBody>
          <a:bodyPr/>
          <a:lstStyle>
            <a:lvl1pPr marL="0" indent="0">
              <a:buFontTx/>
              <a:buNone/>
              <a:defRPr/>
            </a:lvl1pPr>
          </a:lstStyle>
          <a:p>
            <a:endParaRPr lang="da-DK" dirty="0"/>
          </a:p>
        </p:txBody>
      </p:sp>
      <p:sp>
        <p:nvSpPr>
          <p:cNvPr id="14" name="Pladsholder til indhold 13">
            <a:extLst>
              <a:ext uri="{FF2B5EF4-FFF2-40B4-BE49-F238E27FC236}">
                <a16:creationId xmlns:a16="http://schemas.microsoft.com/office/drawing/2014/main" id="{BF80C606-BCD2-9A09-081B-A18D3D95BCA3}"/>
              </a:ext>
            </a:extLst>
          </p:cNvPr>
          <p:cNvSpPr>
            <a:spLocks noGrp="1"/>
          </p:cNvSpPr>
          <p:nvPr>
            <p:ph sz="quarter" idx="11"/>
          </p:nvPr>
        </p:nvSpPr>
        <p:spPr>
          <a:xfrm>
            <a:off x="4841822" y="2520000"/>
            <a:ext cx="6181778" cy="3566020"/>
          </a:xfrm>
        </p:spPr>
        <p:txBody>
          <a:bodyPr/>
          <a:lstStyle>
            <a:lvl1pPr marL="360000" indent="-360000">
              <a:spcAft>
                <a:spcPts val="600"/>
              </a:spcAft>
              <a:defRPr sz="2000">
                <a:solidFill>
                  <a:schemeClr val="bg1"/>
                </a:solidFill>
              </a:defRPr>
            </a:lvl1pPr>
            <a:lvl2pPr marL="720000">
              <a:spcBef>
                <a:spcPts val="600"/>
              </a:spcBef>
              <a:defRPr sz="2000">
                <a:solidFill>
                  <a:schemeClr val="bg1"/>
                </a:solidFill>
              </a:defRPr>
            </a:lvl2pPr>
            <a:lvl3pPr marL="1080000">
              <a:defRPr sz="1800">
                <a:solidFill>
                  <a:schemeClr val="bg1"/>
                </a:solidFill>
              </a:defRPr>
            </a:lvl3pPr>
          </a:lstStyle>
          <a:p>
            <a:pPr lvl="0"/>
            <a:r>
              <a:rPr lang="da-DK" dirty="0"/>
              <a:t>Klik for at redigere teksttypografierne i masteren</a:t>
            </a:r>
          </a:p>
          <a:p>
            <a:pPr lvl="1"/>
            <a:r>
              <a:rPr lang="da-DK" dirty="0"/>
              <a:t>Andet niveau</a:t>
            </a:r>
          </a:p>
          <a:p>
            <a:pPr lvl="2"/>
            <a:r>
              <a:rPr lang="da-DK" dirty="0"/>
              <a:t>Tredje niveau</a:t>
            </a:r>
          </a:p>
        </p:txBody>
      </p:sp>
      <p:sp>
        <p:nvSpPr>
          <p:cNvPr id="2" name="Pladsholder til dato 1">
            <a:extLst>
              <a:ext uri="{FF2B5EF4-FFF2-40B4-BE49-F238E27FC236}">
                <a16:creationId xmlns:a16="http://schemas.microsoft.com/office/drawing/2014/main" id="{7E37D34E-0623-6C19-7921-EEBE23489AE9}"/>
              </a:ext>
            </a:extLst>
          </p:cNvPr>
          <p:cNvSpPr>
            <a:spLocks noGrp="1"/>
          </p:cNvSpPr>
          <p:nvPr>
            <p:ph type="dt" sz="half" idx="12"/>
          </p:nvPr>
        </p:nvSpPr>
        <p:spPr/>
        <p:txBody>
          <a:bodyPr/>
          <a:lstStyle/>
          <a:p>
            <a:fld id="{E2325FA7-4D74-3C4E-B321-C5E01EE0F273}" type="datetime1">
              <a:rPr lang="da-DK" smtClean="0"/>
              <a:t>05-10-2023</a:t>
            </a:fld>
            <a:endParaRPr lang="en-GB" dirty="0"/>
          </a:p>
        </p:txBody>
      </p:sp>
      <p:sp>
        <p:nvSpPr>
          <p:cNvPr id="3" name="Pladsholder til sidefod 2">
            <a:extLst>
              <a:ext uri="{FF2B5EF4-FFF2-40B4-BE49-F238E27FC236}">
                <a16:creationId xmlns:a16="http://schemas.microsoft.com/office/drawing/2014/main" id="{DB9E6F89-FE90-C3DA-451A-DEF19C6FD6CC}"/>
              </a:ext>
            </a:extLst>
          </p:cNvPr>
          <p:cNvSpPr>
            <a:spLocks noGrp="1"/>
          </p:cNvSpPr>
          <p:nvPr>
            <p:ph type="ftr" sz="quarter" idx="13"/>
          </p:nvPr>
        </p:nvSpPr>
        <p:spPr/>
        <p:txBody>
          <a:bodyPr/>
          <a:lstStyle/>
          <a:p>
            <a:r>
              <a:rPr lang="en-GB"/>
              <a:t>(c) ALEXANDRA INST</a:t>
            </a:r>
            <a:r>
              <a:rPr lang="en-GB">
                <a:solidFill>
                  <a:schemeClr val="accent3"/>
                </a:solidFill>
              </a:rPr>
              <a:t>IT</a:t>
            </a:r>
            <a:r>
              <a:rPr lang="en-GB"/>
              <a:t>UTTET</a:t>
            </a:r>
            <a:endParaRPr lang="en-GB" dirty="0"/>
          </a:p>
        </p:txBody>
      </p:sp>
      <p:sp>
        <p:nvSpPr>
          <p:cNvPr id="4" name="Pladsholder til slidenummer 3">
            <a:extLst>
              <a:ext uri="{FF2B5EF4-FFF2-40B4-BE49-F238E27FC236}">
                <a16:creationId xmlns:a16="http://schemas.microsoft.com/office/drawing/2014/main" id="{348E68F3-3121-44EE-65FA-04727523524D}"/>
              </a:ext>
            </a:extLst>
          </p:cNvPr>
          <p:cNvSpPr>
            <a:spLocks noGrp="1"/>
          </p:cNvSpPr>
          <p:nvPr>
            <p:ph type="sldNum" sz="quarter" idx="14"/>
          </p:nvPr>
        </p:nvSpPr>
        <p:spPr/>
        <p:txBody>
          <a:bodyPr/>
          <a:lstStyle/>
          <a:p>
            <a:fld id="{06AC9228-041E-BE4C-A177-9A7A550E9A48}" type="slidenum">
              <a:rPr lang="en-GB" smtClean="0"/>
              <a:pPr/>
              <a:t>‹nr.›</a:t>
            </a:fld>
            <a:endParaRPr lang="en-GB" dirty="0"/>
          </a:p>
        </p:txBody>
      </p:sp>
      <p:cxnSp>
        <p:nvCxnSpPr>
          <p:cNvPr id="9" name="Lige forbindelse 8">
            <a:extLst>
              <a:ext uri="{FF2B5EF4-FFF2-40B4-BE49-F238E27FC236}">
                <a16:creationId xmlns:a16="http://schemas.microsoft.com/office/drawing/2014/main" id="{00DD0597-35A1-3EDC-F8E8-A289AB74EDB1}"/>
              </a:ext>
            </a:extLst>
          </p:cNvPr>
          <p:cNvCxnSpPr>
            <a:cxnSpLocks/>
          </p:cNvCxnSpPr>
          <p:nvPr userDrawn="1"/>
        </p:nvCxnSpPr>
        <p:spPr>
          <a:xfrm>
            <a:off x="11954933" y="6618935"/>
            <a:ext cx="0" cy="239065"/>
          </a:xfrm>
          <a:prstGeom prst="line">
            <a:avLst/>
          </a:prstGeom>
          <a:ln w="9525">
            <a:solidFill>
              <a:schemeClr val="accent3"/>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4491831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Mellemside 1 sort">
    <p:bg>
      <p:bgPr>
        <a:solidFill>
          <a:srgbClr val="343434"/>
        </a:solidFill>
        <a:effectLst/>
      </p:bgPr>
    </p:bg>
    <p:spTree>
      <p:nvGrpSpPr>
        <p:cNvPr id="1" name=""/>
        <p:cNvGrpSpPr/>
        <p:nvPr/>
      </p:nvGrpSpPr>
      <p:grpSpPr>
        <a:xfrm>
          <a:off x="0" y="0"/>
          <a:ext cx="0" cy="0"/>
          <a:chOff x="0" y="0"/>
          <a:chExt cx="0" cy="0"/>
        </a:xfrm>
      </p:grpSpPr>
      <p:sp>
        <p:nvSpPr>
          <p:cNvPr id="19" name="Title Placeholder 4">
            <a:extLst>
              <a:ext uri="{FF2B5EF4-FFF2-40B4-BE49-F238E27FC236}">
                <a16:creationId xmlns:a16="http://schemas.microsoft.com/office/drawing/2014/main" id="{5D42539C-BC2B-874A-B803-8EE6FC932BA9}"/>
              </a:ext>
            </a:extLst>
          </p:cNvPr>
          <p:cNvSpPr>
            <a:spLocks noGrp="1"/>
          </p:cNvSpPr>
          <p:nvPr>
            <p:ph type="title" hasCustomPrompt="1"/>
          </p:nvPr>
        </p:nvSpPr>
        <p:spPr>
          <a:xfrm>
            <a:off x="5952707" y="1800000"/>
            <a:ext cx="5825311" cy="1107996"/>
          </a:xfrm>
          <a:prstGeom prst="rect">
            <a:avLst/>
          </a:prstGeom>
        </p:spPr>
        <p:txBody>
          <a:bodyPr vert="horz" wrap="square" lIns="0" tIns="0" rIns="0" bIns="0" rtlCol="0" anchor="t" anchorCtr="0">
            <a:spAutoFit/>
          </a:bodyPr>
          <a:lstStyle>
            <a:lvl1pPr algn="l">
              <a:defRPr>
                <a:solidFill>
                  <a:schemeClr val="bg1"/>
                </a:solidFill>
              </a:defRPr>
            </a:lvl1pPr>
          </a:lstStyle>
          <a:p>
            <a:r>
              <a:rPr lang="da-DK" noProof="0" dirty="0"/>
              <a:t>Klik for at redigere i masteren</a:t>
            </a:r>
          </a:p>
        </p:txBody>
      </p:sp>
      <p:pic>
        <p:nvPicPr>
          <p:cNvPr id="3" name="Billede 2">
            <a:extLst>
              <a:ext uri="{FF2B5EF4-FFF2-40B4-BE49-F238E27FC236}">
                <a16:creationId xmlns:a16="http://schemas.microsoft.com/office/drawing/2014/main" id="{F9A2380B-6C1E-D7F5-F78D-F5F81E75E2FF}"/>
              </a:ext>
            </a:extLst>
          </p:cNvPr>
          <p:cNvPicPr>
            <a:picLocks noChangeAspect="1"/>
          </p:cNvPicPr>
          <p:nvPr userDrawn="1"/>
        </p:nvPicPr>
        <p:blipFill>
          <a:blip r:embed="rId2">
            <a:alphaModFix/>
            <a:duotone>
              <a:prstClr val="black"/>
              <a:schemeClr val="tx2">
                <a:tint val="45000"/>
                <a:satMod val="400000"/>
              </a:schemeClr>
            </a:duotone>
          </a:blip>
          <a:stretch>
            <a:fillRect/>
          </a:stretch>
        </p:blipFill>
        <p:spPr>
          <a:xfrm>
            <a:off x="0" y="-1"/>
            <a:ext cx="3338286" cy="6858001"/>
          </a:xfrm>
          <a:prstGeom prst="rect">
            <a:avLst/>
          </a:prstGeom>
        </p:spPr>
      </p:pic>
    </p:spTree>
    <p:extLst>
      <p:ext uri="{BB962C8B-B14F-4D97-AF65-F5344CB8AC3E}">
        <p14:creationId xmlns:p14="http://schemas.microsoft.com/office/powerpoint/2010/main" val="64520800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userDrawn="1">
  <p:cSld name="Mellemside 2 sort">
    <p:bg>
      <p:bgPr>
        <a:solidFill>
          <a:srgbClr val="343434"/>
        </a:solidFill>
        <a:effectLst/>
      </p:bgPr>
    </p:bg>
    <p:spTree>
      <p:nvGrpSpPr>
        <p:cNvPr id="1" name=""/>
        <p:cNvGrpSpPr/>
        <p:nvPr/>
      </p:nvGrpSpPr>
      <p:grpSpPr>
        <a:xfrm>
          <a:off x="0" y="0"/>
          <a:ext cx="0" cy="0"/>
          <a:chOff x="0" y="0"/>
          <a:chExt cx="0" cy="0"/>
        </a:xfrm>
      </p:grpSpPr>
      <p:sp>
        <p:nvSpPr>
          <p:cNvPr id="10" name="Titel 1">
            <a:extLst>
              <a:ext uri="{FF2B5EF4-FFF2-40B4-BE49-F238E27FC236}">
                <a16:creationId xmlns:a16="http://schemas.microsoft.com/office/drawing/2014/main" id="{123F55A5-2250-9447-983C-563966C7146D}"/>
              </a:ext>
            </a:extLst>
          </p:cNvPr>
          <p:cNvSpPr>
            <a:spLocks noGrp="1"/>
          </p:cNvSpPr>
          <p:nvPr>
            <p:ph type="title" hasCustomPrompt="1"/>
          </p:nvPr>
        </p:nvSpPr>
        <p:spPr>
          <a:xfrm>
            <a:off x="1439999" y="1800000"/>
            <a:ext cx="7920000" cy="1477328"/>
          </a:xfrm>
          <a:prstGeom prst="rect">
            <a:avLst/>
          </a:prstGeom>
        </p:spPr>
        <p:txBody>
          <a:bodyPr/>
          <a:lstStyle>
            <a:lvl1pPr>
              <a:defRPr sz="4800" cap="none" baseline="0">
                <a:solidFill>
                  <a:schemeClr val="bg1"/>
                </a:solidFill>
              </a:defRPr>
            </a:lvl1pPr>
          </a:lstStyle>
          <a:p>
            <a:r>
              <a:rPr lang="da-DK" noProof="0" dirty="0"/>
              <a:t>Klik for at redigere i masteren</a:t>
            </a:r>
          </a:p>
        </p:txBody>
      </p:sp>
      <p:pic>
        <p:nvPicPr>
          <p:cNvPr id="2" name="Billede 1">
            <a:extLst>
              <a:ext uri="{FF2B5EF4-FFF2-40B4-BE49-F238E27FC236}">
                <a16:creationId xmlns:a16="http://schemas.microsoft.com/office/drawing/2014/main" id="{564126CF-B12D-B644-F5D7-CF6556E3B51A}"/>
              </a:ext>
            </a:extLst>
          </p:cNvPr>
          <p:cNvPicPr>
            <a:picLocks noChangeAspect="1"/>
          </p:cNvPicPr>
          <p:nvPr userDrawn="1"/>
        </p:nvPicPr>
        <p:blipFill>
          <a:blip r:embed="rId2"/>
          <a:stretch>
            <a:fillRect/>
          </a:stretch>
        </p:blipFill>
        <p:spPr>
          <a:xfrm>
            <a:off x="0" y="0"/>
            <a:ext cx="1168400" cy="2400300"/>
          </a:xfrm>
          <a:prstGeom prst="rect">
            <a:avLst/>
          </a:prstGeom>
        </p:spPr>
      </p:pic>
    </p:spTree>
    <p:extLst>
      <p:ext uri="{BB962C8B-B14F-4D97-AF65-F5344CB8AC3E}">
        <p14:creationId xmlns:p14="http://schemas.microsoft.com/office/powerpoint/2010/main" val="305967221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preserve="1" userDrawn="1">
  <p:cSld name="Mellemside 1 hvid">
    <p:bg>
      <p:bgPr>
        <a:solidFill>
          <a:schemeClr val="bg1"/>
        </a:solidFill>
        <a:effectLst/>
      </p:bgPr>
    </p:bg>
    <p:spTree>
      <p:nvGrpSpPr>
        <p:cNvPr id="1" name=""/>
        <p:cNvGrpSpPr/>
        <p:nvPr/>
      </p:nvGrpSpPr>
      <p:grpSpPr>
        <a:xfrm>
          <a:off x="0" y="0"/>
          <a:ext cx="0" cy="0"/>
          <a:chOff x="0" y="0"/>
          <a:chExt cx="0" cy="0"/>
        </a:xfrm>
      </p:grpSpPr>
      <p:sp>
        <p:nvSpPr>
          <p:cNvPr id="19" name="Title Placeholder 4">
            <a:extLst>
              <a:ext uri="{FF2B5EF4-FFF2-40B4-BE49-F238E27FC236}">
                <a16:creationId xmlns:a16="http://schemas.microsoft.com/office/drawing/2014/main" id="{5D42539C-BC2B-874A-B803-8EE6FC932BA9}"/>
              </a:ext>
            </a:extLst>
          </p:cNvPr>
          <p:cNvSpPr>
            <a:spLocks noGrp="1"/>
          </p:cNvSpPr>
          <p:nvPr>
            <p:ph type="title" hasCustomPrompt="1"/>
          </p:nvPr>
        </p:nvSpPr>
        <p:spPr>
          <a:xfrm>
            <a:off x="5952707" y="1800000"/>
            <a:ext cx="5825311" cy="1107996"/>
          </a:xfrm>
          <a:prstGeom prst="rect">
            <a:avLst/>
          </a:prstGeom>
        </p:spPr>
        <p:txBody>
          <a:bodyPr vert="horz" wrap="square" lIns="0" tIns="0" rIns="0" bIns="0" rtlCol="0" anchor="t" anchorCtr="0">
            <a:spAutoFit/>
          </a:bodyPr>
          <a:lstStyle>
            <a:lvl1pPr algn="l">
              <a:defRPr>
                <a:solidFill>
                  <a:schemeClr val="tx1"/>
                </a:solidFill>
              </a:defRPr>
            </a:lvl1pPr>
          </a:lstStyle>
          <a:p>
            <a:r>
              <a:rPr lang="da-DK" noProof="0" dirty="0"/>
              <a:t>Klik for at redigere i masteren</a:t>
            </a:r>
          </a:p>
        </p:txBody>
      </p:sp>
      <p:pic>
        <p:nvPicPr>
          <p:cNvPr id="2" name="Billede 1">
            <a:extLst>
              <a:ext uri="{FF2B5EF4-FFF2-40B4-BE49-F238E27FC236}">
                <a16:creationId xmlns:a16="http://schemas.microsoft.com/office/drawing/2014/main" id="{8148AD24-5C7E-A73C-74D4-690AB6AA5667}"/>
              </a:ext>
            </a:extLst>
          </p:cNvPr>
          <p:cNvPicPr>
            <a:picLocks noChangeAspect="1"/>
          </p:cNvPicPr>
          <p:nvPr userDrawn="1"/>
        </p:nvPicPr>
        <p:blipFill>
          <a:blip r:embed="rId2">
            <a:alphaModFix/>
            <a:duotone>
              <a:prstClr val="black"/>
              <a:schemeClr val="tx2">
                <a:tint val="45000"/>
                <a:satMod val="400000"/>
              </a:schemeClr>
            </a:duotone>
          </a:blip>
          <a:stretch>
            <a:fillRect/>
          </a:stretch>
        </p:blipFill>
        <p:spPr>
          <a:xfrm>
            <a:off x="0" y="-1"/>
            <a:ext cx="3338286" cy="6858001"/>
          </a:xfrm>
          <a:prstGeom prst="rect">
            <a:avLst/>
          </a:prstGeom>
        </p:spPr>
      </p:pic>
    </p:spTree>
    <p:extLst>
      <p:ext uri="{BB962C8B-B14F-4D97-AF65-F5344CB8AC3E}">
        <p14:creationId xmlns:p14="http://schemas.microsoft.com/office/powerpoint/2010/main" val="270643646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Mellemside 2 hvid">
    <p:spTree>
      <p:nvGrpSpPr>
        <p:cNvPr id="1" name=""/>
        <p:cNvGrpSpPr/>
        <p:nvPr/>
      </p:nvGrpSpPr>
      <p:grpSpPr>
        <a:xfrm>
          <a:off x="0" y="0"/>
          <a:ext cx="0" cy="0"/>
          <a:chOff x="0" y="0"/>
          <a:chExt cx="0" cy="0"/>
        </a:xfrm>
      </p:grpSpPr>
      <p:sp>
        <p:nvSpPr>
          <p:cNvPr id="12" name="Titel 1">
            <a:extLst>
              <a:ext uri="{FF2B5EF4-FFF2-40B4-BE49-F238E27FC236}">
                <a16:creationId xmlns:a16="http://schemas.microsoft.com/office/drawing/2014/main" id="{5858DF1F-1AD8-324B-8F2D-9520497FDD10}"/>
              </a:ext>
            </a:extLst>
          </p:cNvPr>
          <p:cNvSpPr>
            <a:spLocks noGrp="1"/>
          </p:cNvSpPr>
          <p:nvPr>
            <p:ph type="title" hasCustomPrompt="1"/>
          </p:nvPr>
        </p:nvSpPr>
        <p:spPr>
          <a:xfrm>
            <a:off x="1469816" y="1819319"/>
            <a:ext cx="7920000" cy="1477328"/>
          </a:xfrm>
          <a:prstGeom prst="rect">
            <a:avLst/>
          </a:prstGeom>
        </p:spPr>
        <p:txBody>
          <a:bodyPr/>
          <a:lstStyle>
            <a:lvl1pPr>
              <a:defRPr sz="4800" cap="none" baseline="0">
                <a:solidFill>
                  <a:schemeClr val="tx1"/>
                </a:solidFill>
              </a:defRPr>
            </a:lvl1pPr>
          </a:lstStyle>
          <a:p>
            <a:r>
              <a:rPr lang="da-DK" noProof="0" dirty="0"/>
              <a:t>Klik for at redigere i masteren</a:t>
            </a:r>
          </a:p>
        </p:txBody>
      </p:sp>
    </p:spTree>
    <p:extLst>
      <p:ext uri="{BB962C8B-B14F-4D97-AF65-F5344CB8AC3E}">
        <p14:creationId xmlns:p14="http://schemas.microsoft.com/office/powerpoint/2010/main" val="417058271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userDrawn="1">
  <p:cSld name="Blå mellemside 1">
    <p:bg>
      <p:bgPr>
        <a:solidFill>
          <a:srgbClr val="15475E"/>
        </a:solidFill>
        <a:effectLst/>
      </p:bgPr>
    </p:bg>
    <p:spTree>
      <p:nvGrpSpPr>
        <p:cNvPr id="1" name=""/>
        <p:cNvGrpSpPr/>
        <p:nvPr/>
      </p:nvGrpSpPr>
      <p:grpSpPr>
        <a:xfrm>
          <a:off x="0" y="0"/>
          <a:ext cx="0" cy="0"/>
          <a:chOff x="0" y="0"/>
          <a:chExt cx="0" cy="0"/>
        </a:xfrm>
      </p:grpSpPr>
      <p:sp>
        <p:nvSpPr>
          <p:cNvPr id="19" name="Title Placeholder 4">
            <a:extLst>
              <a:ext uri="{FF2B5EF4-FFF2-40B4-BE49-F238E27FC236}">
                <a16:creationId xmlns:a16="http://schemas.microsoft.com/office/drawing/2014/main" id="{5D42539C-BC2B-874A-B803-8EE6FC932BA9}"/>
              </a:ext>
            </a:extLst>
          </p:cNvPr>
          <p:cNvSpPr>
            <a:spLocks noGrp="1"/>
          </p:cNvSpPr>
          <p:nvPr>
            <p:ph type="title" hasCustomPrompt="1"/>
          </p:nvPr>
        </p:nvSpPr>
        <p:spPr>
          <a:xfrm>
            <a:off x="5952707" y="1800000"/>
            <a:ext cx="5825311" cy="1107996"/>
          </a:xfrm>
          <a:prstGeom prst="rect">
            <a:avLst/>
          </a:prstGeom>
        </p:spPr>
        <p:txBody>
          <a:bodyPr vert="horz" wrap="square" lIns="0" tIns="0" rIns="0" bIns="0" rtlCol="0" anchor="t" anchorCtr="0">
            <a:spAutoFit/>
          </a:bodyPr>
          <a:lstStyle>
            <a:lvl1pPr algn="l">
              <a:defRPr>
                <a:solidFill>
                  <a:schemeClr val="bg1"/>
                </a:solidFill>
              </a:defRPr>
            </a:lvl1pPr>
          </a:lstStyle>
          <a:p>
            <a:r>
              <a:rPr lang="da-DK" noProof="0" dirty="0"/>
              <a:t>Klik for at redigere i masteren</a:t>
            </a:r>
          </a:p>
        </p:txBody>
      </p:sp>
      <p:pic>
        <p:nvPicPr>
          <p:cNvPr id="2" name="Billede 1">
            <a:extLst>
              <a:ext uri="{FF2B5EF4-FFF2-40B4-BE49-F238E27FC236}">
                <a16:creationId xmlns:a16="http://schemas.microsoft.com/office/drawing/2014/main" id="{D90CD27B-2BF9-1B4A-5E3C-9DF9F826122F}"/>
              </a:ext>
            </a:extLst>
          </p:cNvPr>
          <p:cNvPicPr>
            <a:picLocks noChangeAspect="1"/>
          </p:cNvPicPr>
          <p:nvPr userDrawn="1"/>
        </p:nvPicPr>
        <p:blipFill>
          <a:blip r:embed="rId2">
            <a:alphaModFix/>
            <a:duotone>
              <a:schemeClr val="accent2">
                <a:shade val="45000"/>
                <a:satMod val="135000"/>
              </a:schemeClr>
              <a:prstClr val="white"/>
            </a:duotone>
          </a:blip>
          <a:stretch>
            <a:fillRect/>
          </a:stretch>
        </p:blipFill>
        <p:spPr>
          <a:xfrm>
            <a:off x="0" y="-1"/>
            <a:ext cx="3338286" cy="6858001"/>
          </a:xfrm>
          <a:prstGeom prst="rect">
            <a:avLst/>
          </a:prstGeom>
        </p:spPr>
      </p:pic>
    </p:spTree>
    <p:extLst>
      <p:ext uri="{BB962C8B-B14F-4D97-AF65-F5344CB8AC3E}">
        <p14:creationId xmlns:p14="http://schemas.microsoft.com/office/powerpoint/2010/main" val="2716275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vid slide tom">
    <p:bg>
      <p:bgPr>
        <a:solidFill>
          <a:schemeClr val="bg1"/>
        </a:solidFill>
        <a:effectLst/>
      </p:bgPr>
    </p:bg>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027561F9-26F5-8C48-AFC8-F6C94E9AD0E0}"/>
              </a:ext>
            </a:extLst>
          </p:cNvPr>
          <p:cNvSpPr/>
          <p:nvPr userDrawn="1"/>
        </p:nvSpPr>
        <p:spPr>
          <a:xfrm>
            <a:off x="-1" y="-1"/>
            <a:ext cx="12192001" cy="685800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cxnSp>
        <p:nvCxnSpPr>
          <p:cNvPr id="6" name="Lige forbindelse 5">
            <a:extLst>
              <a:ext uri="{FF2B5EF4-FFF2-40B4-BE49-F238E27FC236}">
                <a16:creationId xmlns:a16="http://schemas.microsoft.com/office/drawing/2014/main" id="{C4807FB2-DAF4-B7D0-CE11-01434BED68D3}"/>
              </a:ext>
            </a:extLst>
          </p:cNvPr>
          <p:cNvCxnSpPr>
            <a:cxnSpLocks/>
          </p:cNvCxnSpPr>
          <p:nvPr userDrawn="1"/>
        </p:nvCxnSpPr>
        <p:spPr>
          <a:xfrm>
            <a:off x="11954933" y="6618935"/>
            <a:ext cx="0" cy="239065"/>
          </a:xfrm>
          <a:prstGeom prst="line">
            <a:avLst/>
          </a:prstGeom>
          <a:ln w="9525">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10" name="Pladsholder til dato 9">
            <a:extLst>
              <a:ext uri="{FF2B5EF4-FFF2-40B4-BE49-F238E27FC236}">
                <a16:creationId xmlns:a16="http://schemas.microsoft.com/office/drawing/2014/main" id="{2FA9A78B-F9F6-E5B5-54E3-EE9FF16231A4}"/>
              </a:ext>
            </a:extLst>
          </p:cNvPr>
          <p:cNvSpPr>
            <a:spLocks noGrp="1"/>
          </p:cNvSpPr>
          <p:nvPr>
            <p:ph type="dt" sz="half" idx="10"/>
          </p:nvPr>
        </p:nvSpPr>
        <p:spPr/>
        <p:txBody>
          <a:bodyPr/>
          <a:lstStyle/>
          <a:p>
            <a:fld id="{4A80EF20-F380-1F4B-BA7A-931DDB4F2504}" type="datetime1">
              <a:rPr lang="da-DK" smtClean="0"/>
              <a:t>05-10-2023</a:t>
            </a:fld>
            <a:endParaRPr lang="en-GB" dirty="0"/>
          </a:p>
        </p:txBody>
      </p:sp>
      <p:sp>
        <p:nvSpPr>
          <p:cNvPr id="11" name="Pladsholder til sidefod 10">
            <a:extLst>
              <a:ext uri="{FF2B5EF4-FFF2-40B4-BE49-F238E27FC236}">
                <a16:creationId xmlns:a16="http://schemas.microsoft.com/office/drawing/2014/main" id="{75A12590-BDD9-733D-C482-5F7D499C5F7C}"/>
              </a:ext>
            </a:extLst>
          </p:cNvPr>
          <p:cNvSpPr>
            <a:spLocks noGrp="1"/>
          </p:cNvSpPr>
          <p:nvPr>
            <p:ph type="ftr" sz="quarter" idx="11"/>
          </p:nvPr>
        </p:nvSpPr>
        <p:spPr/>
        <p:txBody>
          <a:bodyPr/>
          <a:lstStyle/>
          <a:p>
            <a:r>
              <a:rPr lang="en-GB"/>
              <a:t>© ALEXANDRA INST</a:t>
            </a:r>
            <a:r>
              <a:rPr lang="en-GB">
                <a:solidFill>
                  <a:schemeClr val="accent3"/>
                </a:solidFill>
              </a:rPr>
              <a:t>IT</a:t>
            </a:r>
            <a:r>
              <a:rPr lang="en-GB"/>
              <a:t>UTTET</a:t>
            </a:r>
            <a:endParaRPr lang="en-GB" dirty="0"/>
          </a:p>
        </p:txBody>
      </p:sp>
      <p:sp>
        <p:nvSpPr>
          <p:cNvPr id="12" name="Pladsholder til slidenummer 11">
            <a:extLst>
              <a:ext uri="{FF2B5EF4-FFF2-40B4-BE49-F238E27FC236}">
                <a16:creationId xmlns:a16="http://schemas.microsoft.com/office/drawing/2014/main" id="{FA4C063E-ABD6-B6BC-DE08-BDD64606059D}"/>
              </a:ext>
            </a:extLst>
          </p:cNvPr>
          <p:cNvSpPr>
            <a:spLocks noGrp="1"/>
          </p:cNvSpPr>
          <p:nvPr>
            <p:ph type="sldNum" sz="quarter" idx="12"/>
          </p:nvPr>
        </p:nvSpPr>
        <p:spPr/>
        <p:txBody>
          <a:bodyPr/>
          <a:lstStyle/>
          <a:p>
            <a:fld id="{06AC9228-041E-BE4C-A177-9A7A550E9A48}" type="slidenum">
              <a:rPr lang="en-GB" smtClean="0"/>
              <a:pPr/>
              <a:t>‹nr.›</a:t>
            </a:fld>
            <a:endParaRPr lang="en-GB" dirty="0"/>
          </a:p>
        </p:txBody>
      </p:sp>
    </p:spTree>
    <p:extLst>
      <p:ext uri="{BB962C8B-B14F-4D97-AF65-F5344CB8AC3E}">
        <p14:creationId xmlns:p14="http://schemas.microsoft.com/office/powerpoint/2010/main" val="227599449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preserve="1" userDrawn="1">
  <p:cSld name="Blå mellemside 2">
    <p:bg>
      <p:bgPr>
        <a:solidFill>
          <a:srgbClr val="15475E"/>
        </a:solidFill>
        <a:effectLst/>
      </p:bgPr>
    </p:bg>
    <p:spTree>
      <p:nvGrpSpPr>
        <p:cNvPr id="1" name=""/>
        <p:cNvGrpSpPr/>
        <p:nvPr/>
      </p:nvGrpSpPr>
      <p:grpSpPr>
        <a:xfrm>
          <a:off x="0" y="0"/>
          <a:ext cx="0" cy="0"/>
          <a:chOff x="0" y="0"/>
          <a:chExt cx="0" cy="0"/>
        </a:xfrm>
      </p:grpSpPr>
      <p:sp>
        <p:nvSpPr>
          <p:cNvPr id="3" name="Titel 1">
            <a:extLst>
              <a:ext uri="{FF2B5EF4-FFF2-40B4-BE49-F238E27FC236}">
                <a16:creationId xmlns:a16="http://schemas.microsoft.com/office/drawing/2014/main" id="{EDFBEEBD-1E10-C64A-9B2F-189B884F45BA}"/>
              </a:ext>
            </a:extLst>
          </p:cNvPr>
          <p:cNvSpPr>
            <a:spLocks noGrp="1"/>
          </p:cNvSpPr>
          <p:nvPr>
            <p:ph type="title" hasCustomPrompt="1"/>
          </p:nvPr>
        </p:nvSpPr>
        <p:spPr>
          <a:xfrm>
            <a:off x="1439999" y="1800000"/>
            <a:ext cx="7920000" cy="1477328"/>
          </a:xfrm>
          <a:prstGeom prst="rect">
            <a:avLst/>
          </a:prstGeom>
        </p:spPr>
        <p:txBody>
          <a:bodyPr/>
          <a:lstStyle>
            <a:lvl1pPr>
              <a:defRPr sz="4800" cap="none" baseline="0">
                <a:solidFill>
                  <a:schemeClr val="bg1"/>
                </a:solidFill>
              </a:defRPr>
            </a:lvl1pPr>
          </a:lstStyle>
          <a:p>
            <a:r>
              <a:rPr lang="da-DK" noProof="0" dirty="0"/>
              <a:t>Klik for at redigere i masteren</a:t>
            </a:r>
            <a:endParaRPr lang="da-DK" dirty="0"/>
          </a:p>
        </p:txBody>
      </p:sp>
      <p:pic>
        <p:nvPicPr>
          <p:cNvPr id="2" name="Billede 1">
            <a:extLst>
              <a:ext uri="{FF2B5EF4-FFF2-40B4-BE49-F238E27FC236}">
                <a16:creationId xmlns:a16="http://schemas.microsoft.com/office/drawing/2014/main" id="{F49F8D58-1194-068C-9F13-E601D928DEDD}"/>
              </a:ext>
            </a:extLst>
          </p:cNvPr>
          <p:cNvPicPr>
            <a:picLocks noChangeAspect="1"/>
          </p:cNvPicPr>
          <p:nvPr userDrawn="1"/>
        </p:nvPicPr>
        <p:blipFill>
          <a:blip r:embed="rId2">
            <a:duotone>
              <a:schemeClr val="accent2">
                <a:shade val="45000"/>
                <a:satMod val="135000"/>
              </a:schemeClr>
              <a:prstClr val="white"/>
            </a:duotone>
          </a:blip>
          <a:stretch>
            <a:fillRect/>
          </a:stretch>
        </p:blipFill>
        <p:spPr>
          <a:xfrm>
            <a:off x="0" y="0"/>
            <a:ext cx="1168400" cy="2400300"/>
          </a:xfrm>
          <a:prstGeom prst="rect">
            <a:avLst/>
          </a:prstGeom>
        </p:spPr>
      </p:pic>
    </p:spTree>
    <p:extLst>
      <p:ext uri="{BB962C8B-B14F-4D97-AF65-F5344CB8AC3E}">
        <p14:creationId xmlns:p14="http://schemas.microsoft.com/office/powerpoint/2010/main" val="224167781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preserve="1" userDrawn="1">
  <p:cSld name="Lys blå mellemside 1">
    <p:bg>
      <p:bgPr>
        <a:solidFill>
          <a:srgbClr val="2B6B8B"/>
        </a:solidFill>
        <a:effectLst/>
      </p:bgPr>
    </p:bg>
    <p:spTree>
      <p:nvGrpSpPr>
        <p:cNvPr id="1" name=""/>
        <p:cNvGrpSpPr/>
        <p:nvPr/>
      </p:nvGrpSpPr>
      <p:grpSpPr>
        <a:xfrm>
          <a:off x="0" y="0"/>
          <a:ext cx="0" cy="0"/>
          <a:chOff x="0" y="0"/>
          <a:chExt cx="0" cy="0"/>
        </a:xfrm>
      </p:grpSpPr>
      <p:sp>
        <p:nvSpPr>
          <p:cNvPr id="19" name="Title Placeholder 4">
            <a:extLst>
              <a:ext uri="{FF2B5EF4-FFF2-40B4-BE49-F238E27FC236}">
                <a16:creationId xmlns:a16="http://schemas.microsoft.com/office/drawing/2014/main" id="{5D42539C-BC2B-874A-B803-8EE6FC932BA9}"/>
              </a:ext>
            </a:extLst>
          </p:cNvPr>
          <p:cNvSpPr>
            <a:spLocks noGrp="1"/>
          </p:cNvSpPr>
          <p:nvPr>
            <p:ph type="title" hasCustomPrompt="1"/>
          </p:nvPr>
        </p:nvSpPr>
        <p:spPr>
          <a:xfrm>
            <a:off x="5952707" y="1800000"/>
            <a:ext cx="5825311" cy="1107996"/>
          </a:xfrm>
          <a:prstGeom prst="rect">
            <a:avLst/>
          </a:prstGeom>
        </p:spPr>
        <p:txBody>
          <a:bodyPr vert="horz" wrap="square" lIns="0" tIns="0" rIns="0" bIns="0" rtlCol="0" anchor="t" anchorCtr="0">
            <a:spAutoFit/>
          </a:bodyPr>
          <a:lstStyle>
            <a:lvl1pPr algn="l">
              <a:defRPr>
                <a:solidFill>
                  <a:schemeClr val="bg1"/>
                </a:solidFill>
              </a:defRPr>
            </a:lvl1pPr>
          </a:lstStyle>
          <a:p>
            <a:r>
              <a:rPr lang="da-DK" noProof="0" dirty="0"/>
              <a:t>Klik for at redigere i masteren</a:t>
            </a:r>
          </a:p>
        </p:txBody>
      </p:sp>
      <p:pic>
        <p:nvPicPr>
          <p:cNvPr id="2" name="Billede 1">
            <a:extLst>
              <a:ext uri="{FF2B5EF4-FFF2-40B4-BE49-F238E27FC236}">
                <a16:creationId xmlns:a16="http://schemas.microsoft.com/office/drawing/2014/main" id="{EDE9AEF0-569E-4407-B106-D5090607F094}"/>
              </a:ext>
            </a:extLst>
          </p:cNvPr>
          <p:cNvPicPr>
            <a:picLocks noChangeAspect="1"/>
          </p:cNvPicPr>
          <p:nvPr userDrawn="1"/>
        </p:nvPicPr>
        <p:blipFill>
          <a:blip r:embed="rId2">
            <a:alphaModFix/>
            <a:duotone>
              <a:schemeClr val="accent2">
                <a:shade val="45000"/>
                <a:satMod val="135000"/>
              </a:schemeClr>
              <a:prstClr val="white"/>
            </a:duotone>
          </a:blip>
          <a:stretch>
            <a:fillRect/>
          </a:stretch>
        </p:blipFill>
        <p:spPr>
          <a:xfrm>
            <a:off x="0" y="-1"/>
            <a:ext cx="3338286" cy="6858001"/>
          </a:xfrm>
          <a:prstGeom prst="rect">
            <a:avLst/>
          </a:prstGeom>
        </p:spPr>
      </p:pic>
    </p:spTree>
    <p:extLst>
      <p:ext uri="{BB962C8B-B14F-4D97-AF65-F5344CB8AC3E}">
        <p14:creationId xmlns:p14="http://schemas.microsoft.com/office/powerpoint/2010/main" val="272671375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preserve="1" userDrawn="1">
  <p:cSld name="Lysblå mellemside 2">
    <p:bg>
      <p:bgPr>
        <a:solidFill>
          <a:srgbClr val="2B6B8B"/>
        </a:solidFill>
        <a:effectLst/>
      </p:bgPr>
    </p:bg>
    <p:spTree>
      <p:nvGrpSpPr>
        <p:cNvPr id="1" name=""/>
        <p:cNvGrpSpPr/>
        <p:nvPr/>
      </p:nvGrpSpPr>
      <p:grpSpPr>
        <a:xfrm>
          <a:off x="0" y="0"/>
          <a:ext cx="0" cy="0"/>
          <a:chOff x="0" y="0"/>
          <a:chExt cx="0" cy="0"/>
        </a:xfrm>
      </p:grpSpPr>
      <p:sp>
        <p:nvSpPr>
          <p:cNvPr id="3" name="Titel 1">
            <a:extLst>
              <a:ext uri="{FF2B5EF4-FFF2-40B4-BE49-F238E27FC236}">
                <a16:creationId xmlns:a16="http://schemas.microsoft.com/office/drawing/2014/main" id="{EDFBEEBD-1E10-C64A-9B2F-189B884F45BA}"/>
              </a:ext>
            </a:extLst>
          </p:cNvPr>
          <p:cNvSpPr>
            <a:spLocks noGrp="1"/>
          </p:cNvSpPr>
          <p:nvPr>
            <p:ph type="title" hasCustomPrompt="1"/>
          </p:nvPr>
        </p:nvSpPr>
        <p:spPr>
          <a:xfrm>
            <a:off x="1439999" y="1800000"/>
            <a:ext cx="7920000" cy="1477328"/>
          </a:xfrm>
          <a:prstGeom prst="rect">
            <a:avLst/>
          </a:prstGeom>
        </p:spPr>
        <p:txBody>
          <a:bodyPr/>
          <a:lstStyle>
            <a:lvl1pPr>
              <a:defRPr sz="4800" cap="none" baseline="0">
                <a:solidFill>
                  <a:schemeClr val="bg1"/>
                </a:solidFill>
              </a:defRPr>
            </a:lvl1pPr>
          </a:lstStyle>
          <a:p>
            <a:r>
              <a:rPr lang="da-DK" noProof="0" dirty="0"/>
              <a:t>Klik for at redigere i masteren</a:t>
            </a:r>
            <a:endParaRPr lang="da-DK" dirty="0"/>
          </a:p>
        </p:txBody>
      </p:sp>
      <p:pic>
        <p:nvPicPr>
          <p:cNvPr id="2" name="Billede 1">
            <a:extLst>
              <a:ext uri="{FF2B5EF4-FFF2-40B4-BE49-F238E27FC236}">
                <a16:creationId xmlns:a16="http://schemas.microsoft.com/office/drawing/2014/main" id="{8EA1FC49-4426-FBBE-ABEA-ABAA2BB97B88}"/>
              </a:ext>
            </a:extLst>
          </p:cNvPr>
          <p:cNvPicPr>
            <a:picLocks noChangeAspect="1"/>
          </p:cNvPicPr>
          <p:nvPr userDrawn="1"/>
        </p:nvPicPr>
        <p:blipFill>
          <a:blip r:embed="rId2">
            <a:duotone>
              <a:schemeClr val="accent2">
                <a:shade val="45000"/>
                <a:satMod val="135000"/>
              </a:schemeClr>
              <a:prstClr val="white"/>
            </a:duotone>
          </a:blip>
          <a:stretch>
            <a:fillRect/>
          </a:stretch>
        </p:blipFill>
        <p:spPr>
          <a:xfrm>
            <a:off x="0" y="0"/>
            <a:ext cx="1168400" cy="2400300"/>
          </a:xfrm>
          <a:prstGeom prst="rect">
            <a:avLst/>
          </a:prstGeom>
        </p:spPr>
      </p:pic>
    </p:spTree>
    <p:extLst>
      <p:ext uri="{BB962C8B-B14F-4D97-AF65-F5344CB8AC3E}">
        <p14:creationId xmlns:p14="http://schemas.microsoft.com/office/powerpoint/2010/main" val="340039602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1_Kontaktside">
    <p:bg>
      <p:bgPr>
        <a:solidFill>
          <a:srgbClr val="15475E"/>
        </a:solidFill>
        <a:effectLst/>
      </p:bgPr>
    </p:bg>
    <p:spTree>
      <p:nvGrpSpPr>
        <p:cNvPr id="1" name=""/>
        <p:cNvGrpSpPr/>
        <p:nvPr/>
      </p:nvGrpSpPr>
      <p:grpSpPr>
        <a:xfrm>
          <a:off x="0" y="0"/>
          <a:ext cx="0" cy="0"/>
          <a:chOff x="0" y="0"/>
          <a:chExt cx="0" cy="0"/>
        </a:xfrm>
      </p:grpSpPr>
      <p:pic>
        <p:nvPicPr>
          <p:cNvPr id="5" name="Billede 4">
            <a:extLst>
              <a:ext uri="{FF2B5EF4-FFF2-40B4-BE49-F238E27FC236}">
                <a16:creationId xmlns:a16="http://schemas.microsoft.com/office/drawing/2014/main" id="{CA170086-73BA-83F2-C3E9-F60331EE57A7}"/>
              </a:ext>
            </a:extLst>
          </p:cNvPr>
          <p:cNvPicPr>
            <a:picLocks noChangeAspect="1"/>
          </p:cNvPicPr>
          <p:nvPr userDrawn="1"/>
        </p:nvPicPr>
        <p:blipFill>
          <a:blip r:embed="rId2">
            <a:alphaModFix/>
            <a:duotone>
              <a:schemeClr val="accent2">
                <a:shade val="45000"/>
                <a:satMod val="135000"/>
              </a:schemeClr>
              <a:prstClr val="white"/>
            </a:duotone>
          </a:blip>
          <a:stretch>
            <a:fillRect/>
          </a:stretch>
        </p:blipFill>
        <p:spPr>
          <a:xfrm>
            <a:off x="0" y="-1"/>
            <a:ext cx="3338286" cy="6858001"/>
          </a:xfrm>
          <a:prstGeom prst="rect">
            <a:avLst/>
          </a:prstGeom>
        </p:spPr>
      </p:pic>
      <p:sp>
        <p:nvSpPr>
          <p:cNvPr id="3" name="Titel 1">
            <a:extLst>
              <a:ext uri="{FF2B5EF4-FFF2-40B4-BE49-F238E27FC236}">
                <a16:creationId xmlns:a16="http://schemas.microsoft.com/office/drawing/2014/main" id="{EDFBEEBD-1E10-C64A-9B2F-189B884F45BA}"/>
              </a:ext>
            </a:extLst>
          </p:cNvPr>
          <p:cNvSpPr>
            <a:spLocks noGrp="1"/>
          </p:cNvSpPr>
          <p:nvPr>
            <p:ph type="title" hasCustomPrompt="1"/>
          </p:nvPr>
        </p:nvSpPr>
        <p:spPr>
          <a:xfrm>
            <a:off x="1439999" y="1800000"/>
            <a:ext cx="7920000" cy="1477328"/>
          </a:xfrm>
          <a:prstGeom prst="rect">
            <a:avLst/>
          </a:prstGeom>
        </p:spPr>
        <p:txBody>
          <a:bodyPr/>
          <a:lstStyle>
            <a:lvl1pPr>
              <a:defRPr sz="4800" cap="none" baseline="0">
                <a:solidFill>
                  <a:schemeClr val="bg1"/>
                </a:solidFill>
              </a:defRPr>
            </a:lvl1pPr>
          </a:lstStyle>
          <a:p>
            <a:r>
              <a:rPr lang="da-DK" noProof="0" dirty="0"/>
              <a:t>Klik for at redigere i masteren</a:t>
            </a:r>
            <a:endParaRPr lang="da-DK" dirty="0"/>
          </a:p>
        </p:txBody>
      </p:sp>
      <p:sp>
        <p:nvSpPr>
          <p:cNvPr id="9" name="Pladsholder til tekst 3">
            <a:extLst>
              <a:ext uri="{FF2B5EF4-FFF2-40B4-BE49-F238E27FC236}">
                <a16:creationId xmlns:a16="http://schemas.microsoft.com/office/drawing/2014/main" id="{63282B2D-EDC0-1744-AB89-A09556139BE1}"/>
              </a:ext>
            </a:extLst>
          </p:cNvPr>
          <p:cNvSpPr>
            <a:spLocks noGrp="1"/>
          </p:cNvSpPr>
          <p:nvPr>
            <p:ph type="body" sz="quarter" idx="10"/>
          </p:nvPr>
        </p:nvSpPr>
        <p:spPr>
          <a:xfrm>
            <a:off x="1438276" y="3646030"/>
            <a:ext cx="7920000" cy="2153971"/>
          </a:xfrm>
        </p:spPr>
        <p:txBody>
          <a:bodyPr/>
          <a:lstStyle>
            <a:lvl1pPr marL="0" indent="0">
              <a:spcBef>
                <a:spcPts val="0"/>
              </a:spcBef>
              <a:spcAft>
                <a:spcPts val="0"/>
              </a:spcAft>
              <a:buFontTx/>
              <a:buNone/>
              <a:defRPr sz="1600">
                <a:solidFill>
                  <a:schemeClr val="bg1"/>
                </a:solidFill>
              </a:defRPr>
            </a:lvl1pPr>
            <a:lvl2pPr marL="0" indent="0">
              <a:buFontTx/>
              <a:buNone/>
              <a:defRPr sz="1400">
                <a:solidFill>
                  <a:schemeClr val="bg1"/>
                </a:solidFill>
              </a:defRPr>
            </a:lvl2pPr>
            <a:lvl3pPr marL="358775" indent="0">
              <a:buFontTx/>
              <a:buNone/>
              <a:defRPr sz="1400">
                <a:solidFill>
                  <a:schemeClr val="bg1"/>
                </a:solidFill>
              </a:defRPr>
            </a:lvl3pPr>
            <a:lvl4pPr marL="717550" indent="0">
              <a:buFontTx/>
              <a:buNone/>
              <a:defRPr sz="1400">
                <a:solidFill>
                  <a:schemeClr val="bg1"/>
                </a:solidFill>
              </a:defRPr>
            </a:lvl4pPr>
            <a:lvl5pPr>
              <a:buFontTx/>
              <a:buNone/>
              <a:defRPr sz="1400">
                <a:solidFill>
                  <a:schemeClr val="bg1"/>
                </a:solidFill>
              </a:defRPr>
            </a:lvl5pPr>
          </a:lstStyle>
          <a:p>
            <a:pPr lvl="0"/>
            <a:r>
              <a:rPr lang="da-DK"/>
              <a:t>Klik for at redigere teksttypografierne i masteren</a:t>
            </a:r>
          </a:p>
        </p:txBody>
      </p:sp>
      <p:pic>
        <p:nvPicPr>
          <p:cNvPr id="21" name="Billede 20">
            <a:extLst>
              <a:ext uri="{FF2B5EF4-FFF2-40B4-BE49-F238E27FC236}">
                <a16:creationId xmlns:a16="http://schemas.microsoft.com/office/drawing/2014/main" id="{AA8B83D0-C17B-C71B-3C60-F8907A4E5080}"/>
              </a:ext>
            </a:extLst>
          </p:cNvPr>
          <p:cNvPicPr>
            <a:picLocks noChangeAspect="1"/>
          </p:cNvPicPr>
          <p:nvPr userDrawn="1"/>
        </p:nvPicPr>
        <p:blipFill>
          <a:blip r:embed="rId3"/>
          <a:stretch>
            <a:fillRect/>
          </a:stretch>
        </p:blipFill>
        <p:spPr>
          <a:xfrm>
            <a:off x="1439999" y="6268659"/>
            <a:ext cx="3852000" cy="235957"/>
          </a:xfrm>
          <a:prstGeom prst="rect">
            <a:avLst/>
          </a:prstGeom>
        </p:spPr>
      </p:pic>
      <p:pic>
        <p:nvPicPr>
          <p:cNvPr id="4" name="Billede 3">
            <a:extLst>
              <a:ext uri="{FF2B5EF4-FFF2-40B4-BE49-F238E27FC236}">
                <a16:creationId xmlns:a16="http://schemas.microsoft.com/office/drawing/2014/main" id="{464237E6-4909-7ECA-CC0D-05125D343FA5}"/>
              </a:ext>
            </a:extLst>
          </p:cNvPr>
          <p:cNvPicPr>
            <a:picLocks noChangeAspect="1"/>
          </p:cNvPicPr>
          <p:nvPr userDrawn="1"/>
        </p:nvPicPr>
        <p:blipFill>
          <a:blip r:embed="rId4"/>
          <a:stretch>
            <a:fillRect/>
          </a:stretch>
        </p:blipFill>
        <p:spPr>
          <a:xfrm>
            <a:off x="9360000" y="5959493"/>
            <a:ext cx="2520000" cy="508032"/>
          </a:xfrm>
          <a:prstGeom prst="rect">
            <a:avLst/>
          </a:prstGeom>
        </p:spPr>
      </p:pic>
    </p:spTree>
    <p:extLst>
      <p:ext uri="{BB962C8B-B14F-4D97-AF65-F5344CB8AC3E}">
        <p14:creationId xmlns:p14="http://schemas.microsoft.com/office/powerpoint/2010/main" val="8829508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userDrawn="1">
  <p:cSld name="Kontaktside">
    <p:spTree>
      <p:nvGrpSpPr>
        <p:cNvPr id="1" name=""/>
        <p:cNvGrpSpPr/>
        <p:nvPr/>
      </p:nvGrpSpPr>
      <p:grpSpPr>
        <a:xfrm>
          <a:off x="0" y="0"/>
          <a:ext cx="0" cy="0"/>
          <a:chOff x="0" y="0"/>
          <a:chExt cx="0" cy="0"/>
        </a:xfrm>
      </p:grpSpPr>
      <p:sp>
        <p:nvSpPr>
          <p:cNvPr id="2" name="Dokument 1">
            <a:extLst>
              <a:ext uri="{FF2B5EF4-FFF2-40B4-BE49-F238E27FC236}">
                <a16:creationId xmlns:a16="http://schemas.microsoft.com/office/drawing/2014/main" id="{5FF55FCC-7345-691B-2AEE-051CBC51B461}"/>
              </a:ext>
            </a:extLst>
          </p:cNvPr>
          <p:cNvSpPr/>
          <p:nvPr userDrawn="1"/>
        </p:nvSpPr>
        <p:spPr>
          <a:xfrm rot="10800000">
            <a:off x="0" y="2865119"/>
            <a:ext cx="12192000" cy="4009275"/>
          </a:xfrm>
          <a:prstGeom prst="flowChartDocument">
            <a:avLst/>
          </a:prstGeom>
          <a:solidFill>
            <a:srgbClr val="15475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3" name="Titel 1">
            <a:extLst>
              <a:ext uri="{FF2B5EF4-FFF2-40B4-BE49-F238E27FC236}">
                <a16:creationId xmlns:a16="http://schemas.microsoft.com/office/drawing/2014/main" id="{EDFBEEBD-1E10-C64A-9B2F-189B884F45BA}"/>
              </a:ext>
            </a:extLst>
          </p:cNvPr>
          <p:cNvSpPr>
            <a:spLocks noGrp="1"/>
          </p:cNvSpPr>
          <p:nvPr>
            <p:ph type="title" hasCustomPrompt="1"/>
          </p:nvPr>
        </p:nvSpPr>
        <p:spPr>
          <a:xfrm>
            <a:off x="1439999" y="1800000"/>
            <a:ext cx="7920000" cy="1477328"/>
          </a:xfrm>
          <a:prstGeom prst="rect">
            <a:avLst/>
          </a:prstGeom>
        </p:spPr>
        <p:txBody>
          <a:bodyPr/>
          <a:lstStyle>
            <a:lvl1pPr>
              <a:defRPr sz="4800" cap="none" baseline="0">
                <a:solidFill>
                  <a:srgbClr val="BF5D2B"/>
                </a:solidFill>
              </a:defRPr>
            </a:lvl1pPr>
          </a:lstStyle>
          <a:p>
            <a:r>
              <a:rPr lang="da-DK" noProof="0" dirty="0"/>
              <a:t>Klik for at redigere i masteren</a:t>
            </a:r>
            <a:endParaRPr lang="da-DK" dirty="0"/>
          </a:p>
        </p:txBody>
      </p:sp>
      <p:sp>
        <p:nvSpPr>
          <p:cNvPr id="9" name="Pladsholder til tekst 3">
            <a:extLst>
              <a:ext uri="{FF2B5EF4-FFF2-40B4-BE49-F238E27FC236}">
                <a16:creationId xmlns:a16="http://schemas.microsoft.com/office/drawing/2014/main" id="{63282B2D-EDC0-1744-AB89-A09556139BE1}"/>
              </a:ext>
            </a:extLst>
          </p:cNvPr>
          <p:cNvSpPr>
            <a:spLocks noGrp="1"/>
          </p:cNvSpPr>
          <p:nvPr>
            <p:ph type="body" sz="quarter" idx="10"/>
          </p:nvPr>
        </p:nvSpPr>
        <p:spPr>
          <a:xfrm>
            <a:off x="1438276" y="3646030"/>
            <a:ext cx="3744000" cy="2153971"/>
          </a:xfrm>
        </p:spPr>
        <p:txBody>
          <a:bodyPr/>
          <a:lstStyle>
            <a:lvl1pPr marL="0" indent="0">
              <a:spcBef>
                <a:spcPts val="0"/>
              </a:spcBef>
              <a:spcAft>
                <a:spcPts val="0"/>
              </a:spcAft>
              <a:buFontTx/>
              <a:buNone/>
              <a:defRPr sz="1600">
                <a:solidFill>
                  <a:schemeClr val="bg1"/>
                </a:solidFill>
              </a:defRPr>
            </a:lvl1pPr>
            <a:lvl2pPr marL="0" indent="0">
              <a:buFontTx/>
              <a:buNone/>
              <a:defRPr sz="1400">
                <a:solidFill>
                  <a:schemeClr val="bg1"/>
                </a:solidFill>
              </a:defRPr>
            </a:lvl2pPr>
            <a:lvl3pPr marL="358775" indent="0">
              <a:buFontTx/>
              <a:buNone/>
              <a:defRPr sz="1400">
                <a:solidFill>
                  <a:schemeClr val="bg1"/>
                </a:solidFill>
              </a:defRPr>
            </a:lvl3pPr>
            <a:lvl4pPr marL="717550" indent="0">
              <a:buFontTx/>
              <a:buNone/>
              <a:defRPr sz="1400">
                <a:solidFill>
                  <a:schemeClr val="bg1"/>
                </a:solidFill>
              </a:defRPr>
            </a:lvl4pPr>
            <a:lvl5pPr>
              <a:buFontTx/>
              <a:buNone/>
              <a:defRPr sz="1400">
                <a:solidFill>
                  <a:schemeClr val="bg1"/>
                </a:solidFill>
              </a:defRPr>
            </a:lvl5pPr>
          </a:lstStyle>
          <a:p>
            <a:pPr lvl="0"/>
            <a:r>
              <a:rPr lang="da-DK"/>
              <a:t>Klik for at redigere teksttypografierne i masteren</a:t>
            </a:r>
          </a:p>
        </p:txBody>
      </p:sp>
      <p:sp>
        <p:nvSpPr>
          <p:cNvPr id="11" name="Pladsholder til tekst 3">
            <a:extLst>
              <a:ext uri="{FF2B5EF4-FFF2-40B4-BE49-F238E27FC236}">
                <a16:creationId xmlns:a16="http://schemas.microsoft.com/office/drawing/2014/main" id="{D9306688-7C4E-E347-974F-A4462CC48B1C}"/>
              </a:ext>
            </a:extLst>
          </p:cNvPr>
          <p:cNvSpPr>
            <a:spLocks noGrp="1"/>
          </p:cNvSpPr>
          <p:nvPr>
            <p:ph type="body" sz="quarter" idx="11"/>
          </p:nvPr>
        </p:nvSpPr>
        <p:spPr>
          <a:xfrm>
            <a:off x="7260995" y="3646030"/>
            <a:ext cx="3744000" cy="2153971"/>
          </a:xfrm>
        </p:spPr>
        <p:txBody>
          <a:bodyPr/>
          <a:lstStyle>
            <a:lvl1pPr marL="0" indent="0">
              <a:spcBef>
                <a:spcPts val="0"/>
              </a:spcBef>
              <a:spcAft>
                <a:spcPts val="0"/>
              </a:spcAft>
              <a:buFontTx/>
              <a:buNone/>
              <a:defRPr sz="1600">
                <a:solidFill>
                  <a:schemeClr val="bg1"/>
                </a:solidFill>
              </a:defRPr>
            </a:lvl1pPr>
            <a:lvl2pPr marL="0" indent="0">
              <a:buFontTx/>
              <a:buNone/>
              <a:defRPr sz="1400">
                <a:solidFill>
                  <a:schemeClr val="bg1"/>
                </a:solidFill>
              </a:defRPr>
            </a:lvl2pPr>
            <a:lvl3pPr marL="358775" indent="0">
              <a:buFontTx/>
              <a:buNone/>
              <a:defRPr sz="1400">
                <a:solidFill>
                  <a:schemeClr val="bg1"/>
                </a:solidFill>
              </a:defRPr>
            </a:lvl3pPr>
            <a:lvl4pPr marL="717550" indent="0">
              <a:buFontTx/>
              <a:buNone/>
              <a:defRPr sz="1400">
                <a:solidFill>
                  <a:schemeClr val="bg1"/>
                </a:solidFill>
              </a:defRPr>
            </a:lvl4pPr>
            <a:lvl5pPr>
              <a:buFontTx/>
              <a:buNone/>
              <a:defRPr sz="1400">
                <a:solidFill>
                  <a:schemeClr val="bg1"/>
                </a:solidFill>
              </a:defRPr>
            </a:lvl5pPr>
          </a:lstStyle>
          <a:p>
            <a:pPr lvl="0"/>
            <a:r>
              <a:rPr lang="da-DK"/>
              <a:t>Klik for at redigere teksttypografierne i masteren</a:t>
            </a:r>
          </a:p>
        </p:txBody>
      </p:sp>
      <p:pic>
        <p:nvPicPr>
          <p:cNvPr id="21" name="Billede 20">
            <a:extLst>
              <a:ext uri="{FF2B5EF4-FFF2-40B4-BE49-F238E27FC236}">
                <a16:creationId xmlns:a16="http://schemas.microsoft.com/office/drawing/2014/main" id="{AA8B83D0-C17B-C71B-3C60-F8907A4E5080}"/>
              </a:ext>
            </a:extLst>
          </p:cNvPr>
          <p:cNvPicPr>
            <a:picLocks noChangeAspect="1"/>
          </p:cNvPicPr>
          <p:nvPr userDrawn="1"/>
        </p:nvPicPr>
        <p:blipFill>
          <a:blip r:embed="rId2"/>
          <a:stretch>
            <a:fillRect/>
          </a:stretch>
        </p:blipFill>
        <p:spPr>
          <a:xfrm>
            <a:off x="1439999" y="6268659"/>
            <a:ext cx="3852000" cy="235957"/>
          </a:xfrm>
          <a:prstGeom prst="rect">
            <a:avLst/>
          </a:prstGeom>
        </p:spPr>
      </p:pic>
    </p:spTree>
    <p:extLst>
      <p:ext uri="{BB962C8B-B14F-4D97-AF65-F5344CB8AC3E}">
        <p14:creationId xmlns:p14="http://schemas.microsoft.com/office/powerpoint/2010/main" val="620506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userDrawn="1">
  <p:cSld name="Hvid slide 7">
    <p:spTree>
      <p:nvGrpSpPr>
        <p:cNvPr id="1" name=""/>
        <p:cNvGrpSpPr/>
        <p:nvPr/>
      </p:nvGrpSpPr>
      <p:grpSpPr>
        <a:xfrm>
          <a:off x="0" y="0"/>
          <a:ext cx="0" cy="0"/>
          <a:chOff x="0" y="0"/>
          <a:chExt cx="0" cy="0"/>
        </a:xfrm>
      </p:grpSpPr>
      <p:sp>
        <p:nvSpPr>
          <p:cNvPr id="11" name="Title Placeholder 4">
            <a:extLst>
              <a:ext uri="{FF2B5EF4-FFF2-40B4-BE49-F238E27FC236}">
                <a16:creationId xmlns:a16="http://schemas.microsoft.com/office/drawing/2014/main" id="{D943BCA5-A9D1-3C4A-B419-FA4758A2554A}"/>
              </a:ext>
            </a:extLst>
          </p:cNvPr>
          <p:cNvSpPr>
            <a:spLocks noGrp="1"/>
          </p:cNvSpPr>
          <p:nvPr>
            <p:ph type="title" hasCustomPrompt="1"/>
          </p:nvPr>
        </p:nvSpPr>
        <p:spPr>
          <a:xfrm>
            <a:off x="4841822" y="720000"/>
            <a:ext cx="5915556" cy="430887"/>
          </a:xfrm>
          <a:prstGeom prst="rect">
            <a:avLst/>
          </a:prstGeom>
          <a:noFill/>
        </p:spPr>
        <p:txBody>
          <a:bodyPr vert="horz" wrap="square" lIns="0" tIns="0" rIns="0" bIns="0" rtlCol="0" anchor="t" anchorCtr="0">
            <a:spAutoFit/>
          </a:bodyPr>
          <a:lstStyle>
            <a:lvl1pPr algn="l">
              <a:spcAft>
                <a:spcPts val="1200"/>
              </a:spcAft>
              <a:defRPr sz="2800"/>
            </a:lvl1pPr>
          </a:lstStyle>
          <a:p>
            <a:r>
              <a:rPr lang="da-DK" noProof="0" dirty="0"/>
              <a:t>Klik for at redigere i masteren</a:t>
            </a:r>
          </a:p>
        </p:txBody>
      </p:sp>
      <p:pic>
        <p:nvPicPr>
          <p:cNvPr id="7" name="Billede 6">
            <a:extLst>
              <a:ext uri="{FF2B5EF4-FFF2-40B4-BE49-F238E27FC236}">
                <a16:creationId xmlns:a16="http://schemas.microsoft.com/office/drawing/2014/main" id="{796DD888-E9EC-4E02-81C8-B7B492E052B7}"/>
              </a:ext>
            </a:extLst>
          </p:cNvPr>
          <p:cNvPicPr>
            <a:picLocks noChangeAspect="1"/>
          </p:cNvPicPr>
          <p:nvPr userDrawn="1"/>
        </p:nvPicPr>
        <p:blipFill>
          <a:blip r:embed="rId2"/>
          <a:stretch>
            <a:fillRect/>
          </a:stretch>
        </p:blipFill>
        <p:spPr>
          <a:xfrm flipH="1">
            <a:off x="11023600" y="0"/>
            <a:ext cx="1168400" cy="2400300"/>
          </a:xfrm>
          <a:prstGeom prst="rect">
            <a:avLst/>
          </a:prstGeom>
        </p:spPr>
      </p:pic>
      <p:sp>
        <p:nvSpPr>
          <p:cNvPr id="12" name="Pladsholder til billede 11">
            <a:extLst>
              <a:ext uri="{FF2B5EF4-FFF2-40B4-BE49-F238E27FC236}">
                <a16:creationId xmlns:a16="http://schemas.microsoft.com/office/drawing/2014/main" id="{3E8FA4C9-F9B2-4D3F-C3AA-19AE988B04A3}"/>
              </a:ext>
            </a:extLst>
          </p:cNvPr>
          <p:cNvSpPr>
            <a:spLocks noGrp="1"/>
          </p:cNvSpPr>
          <p:nvPr>
            <p:ph type="pic" sz="quarter" idx="10"/>
          </p:nvPr>
        </p:nvSpPr>
        <p:spPr>
          <a:xfrm>
            <a:off x="0" y="0"/>
            <a:ext cx="4575600" cy="6858000"/>
          </a:xfrm>
        </p:spPr>
        <p:txBody>
          <a:bodyPr/>
          <a:lstStyle>
            <a:lvl1pPr marL="0" indent="0">
              <a:buFontTx/>
              <a:buNone/>
              <a:defRPr/>
            </a:lvl1pPr>
          </a:lstStyle>
          <a:p>
            <a:endParaRPr lang="da-DK" dirty="0"/>
          </a:p>
        </p:txBody>
      </p:sp>
      <p:sp>
        <p:nvSpPr>
          <p:cNvPr id="3" name="Pladsholder til indhold 2">
            <a:extLst>
              <a:ext uri="{FF2B5EF4-FFF2-40B4-BE49-F238E27FC236}">
                <a16:creationId xmlns:a16="http://schemas.microsoft.com/office/drawing/2014/main" id="{A8896007-EFA9-FB1D-FC40-52612A5A455F}"/>
              </a:ext>
            </a:extLst>
          </p:cNvPr>
          <p:cNvSpPr>
            <a:spLocks noGrp="1"/>
          </p:cNvSpPr>
          <p:nvPr>
            <p:ph sz="quarter" idx="12"/>
          </p:nvPr>
        </p:nvSpPr>
        <p:spPr>
          <a:xfrm>
            <a:off x="4841822" y="1800000"/>
            <a:ext cx="6640644" cy="4333157"/>
          </a:xfrm>
        </p:spPr>
        <p:txBody>
          <a:bodyPr/>
          <a:lstStyle>
            <a:lvl2pPr marL="720000">
              <a:spcBef>
                <a:spcPts val="600"/>
              </a:spcBef>
              <a:defRPr/>
            </a:lvl2pPr>
          </a:lstStyle>
          <a:p>
            <a:pPr lvl="0"/>
            <a:r>
              <a:rPr lang="da-DK" dirty="0"/>
              <a:t>Klik for at redigere teksttypografierne i masteren</a:t>
            </a:r>
          </a:p>
          <a:p>
            <a:pPr lvl="1"/>
            <a:r>
              <a:rPr lang="da-DK" dirty="0"/>
              <a:t>Andet niveau</a:t>
            </a:r>
          </a:p>
          <a:p>
            <a:pPr lvl="3"/>
            <a:r>
              <a:rPr lang="da-DK" dirty="0"/>
              <a:t>Tredje niveau</a:t>
            </a:r>
          </a:p>
          <a:p>
            <a:pPr lvl="3"/>
            <a:r>
              <a:rPr lang="da-DK" dirty="0"/>
              <a:t>Fjerde niveau</a:t>
            </a:r>
          </a:p>
        </p:txBody>
      </p:sp>
      <p:cxnSp>
        <p:nvCxnSpPr>
          <p:cNvPr id="2" name="Lige forbindelse 1">
            <a:extLst>
              <a:ext uri="{FF2B5EF4-FFF2-40B4-BE49-F238E27FC236}">
                <a16:creationId xmlns:a16="http://schemas.microsoft.com/office/drawing/2014/main" id="{6FCB5E4D-9007-01D3-A593-BD3578E23FF5}"/>
              </a:ext>
            </a:extLst>
          </p:cNvPr>
          <p:cNvCxnSpPr>
            <a:cxnSpLocks/>
          </p:cNvCxnSpPr>
          <p:nvPr userDrawn="1"/>
        </p:nvCxnSpPr>
        <p:spPr>
          <a:xfrm>
            <a:off x="11954933" y="6618935"/>
            <a:ext cx="0" cy="239065"/>
          </a:xfrm>
          <a:prstGeom prst="line">
            <a:avLst/>
          </a:prstGeom>
          <a:ln w="9525">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13" name="Pladsholder til dato 12">
            <a:extLst>
              <a:ext uri="{FF2B5EF4-FFF2-40B4-BE49-F238E27FC236}">
                <a16:creationId xmlns:a16="http://schemas.microsoft.com/office/drawing/2014/main" id="{4C2F6B8E-60BF-6AD6-6314-812B1A40DA1E}"/>
              </a:ext>
            </a:extLst>
          </p:cNvPr>
          <p:cNvSpPr>
            <a:spLocks noGrp="1"/>
          </p:cNvSpPr>
          <p:nvPr>
            <p:ph type="dt" sz="half" idx="13"/>
          </p:nvPr>
        </p:nvSpPr>
        <p:spPr/>
        <p:txBody>
          <a:bodyPr/>
          <a:lstStyle/>
          <a:p>
            <a:fld id="{04815E30-6BC2-6340-A14A-C8DC68DA7E8A}" type="datetime1">
              <a:rPr lang="da-DK" smtClean="0"/>
              <a:t>05-10-2023</a:t>
            </a:fld>
            <a:endParaRPr lang="en-GB" dirty="0"/>
          </a:p>
        </p:txBody>
      </p:sp>
      <p:sp>
        <p:nvSpPr>
          <p:cNvPr id="14" name="Pladsholder til sidefod 13">
            <a:extLst>
              <a:ext uri="{FF2B5EF4-FFF2-40B4-BE49-F238E27FC236}">
                <a16:creationId xmlns:a16="http://schemas.microsoft.com/office/drawing/2014/main" id="{5DF8C4B2-20B3-A074-8048-894F4A3EAE5A}"/>
              </a:ext>
            </a:extLst>
          </p:cNvPr>
          <p:cNvSpPr>
            <a:spLocks noGrp="1"/>
          </p:cNvSpPr>
          <p:nvPr>
            <p:ph type="ftr" sz="quarter" idx="14"/>
          </p:nvPr>
        </p:nvSpPr>
        <p:spPr/>
        <p:txBody>
          <a:bodyPr/>
          <a:lstStyle/>
          <a:p>
            <a:r>
              <a:rPr lang="en-GB"/>
              <a:t>© ALEXANDRA INST</a:t>
            </a:r>
            <a:r>
              <a:rPr lang="en-GB">
                <a:solidFill>
                  <a:schemeClr val="accent3"/>
                </a:solidFill>
              </a:rPr>
              <a:t>IT</a:t>
            </a:r>
            <a:r>
              <a:rPr lang="en-GB"/>
              <a:t>UTTET</a:t>
            </a:r>
            <a:endParaRPr lang="en-GB" dirty="0"/>
          </a:p>
        </p:txBody>
      </p:sp>
      <p:sp>
        <p:nvSpPr>
          <p:cNvPr id="15" name="Pladsholder til slidenummer 14">
            <a:extLst>
              <a:ext uri="{FF2B5EF4-FFF2-40B4-BE49-F238E27FC236}">
                <a16:creationId xmlns:a16="http://schemas.microsoft.com/office/drawing/2014/main" id="{B55FCD46-4218-A74F-8005-7EE6E99038AE}"/>
              </a:ext>
            </a:extLst>
          </p:cNvPr>
          <p:cNvSpPr>
            <a:spLocks noGrp="1"/>
          </p:cNvSpPr>
          <p:nvPr>
            <p:ph type="sldNum" sz="quarter" idx="15"/>
          </p:nvPr>
        </p:nvSpPr>
        <p:spPr/>
        <p:txBody>
          <a:bodyPr/>
          <a:lstStyle/>
          <a:p>
            <a:fld id="{06AC9228-041E-BE4C-A177-9A7A550E9A48}" type="slidenum">
              <a:rPr lang="en-GB" smtClean="0"/>
              <a:pPr/>
              <a:t>‹nr.›</a:t>
            </a:fld>
            <a:endParaRPr lang="en-GB" dirty="0"/>
          </a:p>
        </p:txBody>
      </p:sp>
    </p:spTree>
    <p:extLst>
      <p:ext uri="{BB962C8B-B14F-4D97-AF65-F5344CB8AC3E}">
        <p14:creationId xmlns:p14="http://schemas.microsoft.com/office/powerpoint/2010/main" val="3515218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Grå slide 1">
    <p:bg>
      <p:bgPr>
        <a:solidFill>
          <a:srgbClr val="DEDDD4"/>
        </a:solidFill>
        <a:effectLst/>
      </p:bgPr>
    </p:bg>
    <p:spTree>
      <p:nvGrpSpPr>
        <p:cNvPr id="1" name=""/>
        <p:cNvGrpSpPr/>
        <p:nvPr/>
      </p:nvGrpSpPr>
      <p:grpSpPr>
        <a:xfrm>
          <a:off x="0" y="0"/>
          <a:ext cx="0" cy="0"/>
          <a:chOff x="0" y="0"/>
          <a:chExt cx="0" cy="0"/>
        </a:xfrm>
      </p:grpSpPr>
      <p:sp>
        <p:nvSpPr>
          <p:cNvPr id="8" name="Text Placeholder 2">
            <a:extLst>
              <a:ext uri="{FF2B5EF4-FFF2-40B4-BE49-F238E27FC236}">
                <a16:creationId xmlns:a16="http://schemas.microsoft.com/office/drawing/2014/main" id="{AF550DC7-A416-CF41-A483-9ADA70B3986D}"/>
              </a:ext>
            </a:extLst>
          </p:cNvPr>
          <p:cNvSpPr>
            <a:spLocks noGrp="1"/>
          </p:cNvSpPr>
          <p:nvPr>
            <p:ph idx="1"/>
          </p:nvPr>
        </p:nvSpPr>
        <p:spPr>
          <a:xfrm>
            <a:off x="1440000" y="1800000"/>
            <a:ext cx="9856357" cy="4320000"/>
          </a:xfrm>
          <a:prstGeom prst="rect">
            <a:avLst/>
          </a:prstGeom>
        </p:spPr>
        <p:txBody>
          <a:bodyPr vert="horz" lIns="0" tIns="0" rIns="0" bIns="0" rtlCol="0">
            <a:noAutofit/>
          </a:bodyPr>
          <a:lstStyle>
            <a:lvl1pPr marL="360000" indent="-360000">
              <a:spcBef>
                <a:spcPts val="600"/>
              </a:spcBef>
              <a:buClr>
                <a:srgbClr val="BF5D2B"/>
              </a:buClr>
              <a:buFont typeface="Arial" panose="020B0604020202020204" pitchFamily="34" charset="0"/>
              <a:buChar char="•"/>
              <a:defRPr>
                <a:solidFill>
                  <a:srgbClr val="343434"/>
                </a:solidFill>
              </a:defRPr>
            </a:lvl1pPr>
            <a:lvl2pPr marL="720000" indent="-358775">
              <a:spcBef>
                <a:spcPts val="600"/>
              </a:spcBef>
              <a:buClr>
                <a:srgbClr val="BF5D2B"/>
              </a:buClr>
              <a:tabLst/>
              <a:defRPr>
                <a:solidFill>
                  <a:srgbClr val="343434"/>
                </a:solidFill>
              </a:defRPr>
            </a:lvl2pPr>
            <a:lvl3pPr marL="1080000" indent="-360000">
              <a:spcBef>
                <a:spcPts val="600"/>
              </a:spcBef>
              <a:buClr>
                <a:srgbClr val="BF5D2B"/>
              </a:buClr>
              <a:tabLst/>
              <a:defRPr sz="1800">
                <a:solidFill>
                  <a:srgbClr val="343434"/>
                </a:solidFill>
              </a:defRPr>
            </a:lvl3pPr>
          </a:lstStyle>
          <a:p>
            <a:pPr lvl="0"/>
            <a:r>
              <a:rPr lang="da-DK" noProof="0" dirty="0"/>
              <a:t>Klik for at redigere teksttypografierne i masteren</a:t>
            </a:r>
          </a:p>
          <a:p>
            <a:pPr lvl="1"/>
            <a:r>
              <a:rPr lang="da-DK" noProof="0" dirty="0"/>
              <a:t>Andet niveau</a:t>
            </a:r>
          </a:p>
          <a:p>
            <a:pPr lvl="2"/>
            <a:r>
              <a:rPr lang="da-DK" noProof="0" dirty="0"/>
              <a:t>Tredje niveau</a:t>
            </a:r>
          </a:p>
          <a:p>
            <a:pPr lvl="3"/>
            <a:r>
              <a:rPr lang="da-DK" noProof="0" dirty="0"/>
              <a:t>Fjerde niveau</a:t>
            </a:r>
          </a:p>
        </p:txBody>
      </p:sp>
      <p:sp>
        <p:nvSpPr>
          <p:cNvPr id="9" name="Title Placeholder 4">
            <a:extLst>
              <a:ext uri="{FF2B5EF4-FFF2-40B4-BE49-F238E27FC236}">
                <a16:creationId xmlns:a16="http://schemas.microsoft.com/office/drawing/2014/main" id="{428A49A8-7DC3-9A4F-9771-3C7CD6044733}"/>
              </a:ext>
            </a:extLst>
          </p:cNvPr>
          <p:cNvSpPr>
            <a:spLocks noGrp="1"/>
          </p:cNvSpPr>
          <p:nvPr>
            <p:ph type="title" hasCustomPrompt="1"/>
          </p:nvPr>
        </p:nvSpPr>
        <p:spPr>
          <a:xfrm>
            <a:off x="1440000" y="720000"/>
            <a:ext cx="9856357" cy="553998"/>
          </a:xfrm>
          <a:prstGeom prst="rect">
            <a:avLst/>
          </a:prstGeom>
        </p:spPr>
        <p:txBody>
          <a:bodyPr vert="horz" wrap="square" lIns="0" tIns="0" rIns="0" bIns="0" rtlCol="0" anchor="t" anchorCtr="0">
            <a:spAutoFit/>
          </a:bodyPr>
          <a:lstStyle/>
          <a:p>
            <a:r>
              <a:rPr lang="da-DK" noProof="0" dirty="0"/>
              <a:t>Klik for at redigere i masteren</a:t>
            </a:r>
          </a:p>
        </p:txBody>
      </p:sp>
      <p:sp>
        <p:nvSpPr>
          <p:cNvPr id="10" name="Pladsholder til dato 9">
            <a:extLst>
              <a:ext uri="{FF2B5EF4-FFF2-40B4-BE49-F238E27FC236}">
                <a16:creationId xmlns:a16="http://schemas.microsoft.com/office/drawing/2014/main" id="{D8BECA75-B946-DFB2-AA57-1CB34E4ED07F}"/>
              </a:ext>
            </a:extLst>
          </p:cNvPr>
          <p:cNvSpPr>
            <a:spLocks noGrp="1"/>
          </p:cNvSpPr>
          <p:nvPr>
            <p:ph type="dt" sz="half" idx="10"/>
          </p:nvPr>
        </p:nvSpPr>
        <p:spPr/>
        <p:txBody>
          <a:bodyPr/>
          <a:lstStyle/>
          <a:p>
            <a:fld id="{A9A67F29-10DD-7E4D-B8E2-DAF144A34C16}" type="datetime1">
              <a:rPr lang="da-DK" smtClean="0"/>
              <a:t>05-10-2023</a:t>
            </a:fld>
            <a:endParaRPr lang="en-GB" dirty="0"/>
          </a:p>
        </p:txBody>
      </p:sp>
      <p:sp>
        <p:nvSpPr>
          <p:cNvPr id="11" name="Pladsholder til sidefod 10">
            <a:extLst>
              <a:ext uri="{FF2B5EF4-FFF2-40B4-BE49-F238E27FC236}">
                <a16:creationId xmlns:a16="http://schemas.microsoft.com/office/drawing/2014/main" id="{4965840C-AC66-1DBE-0FEC-691E0AF515C0}"/>
              </a:ext>
            </a:extLst>
          </p:cNvPr>
          <p:cNvSpPr>
            <a:spLocks noGrp="1"/>
          </p:cNvSpPr>
          <p:nvPr>
            <p:ph type="ftr" sz="quarter" idx="11"/>
          </p:nvPr>
        </p:nvSpPr>
        <p:spPr/>
        <p:txBody>
          <a:bodyPr/>
          <a:lstStyle/>
          <a:p>
            <a:r>
              <a:rPr lang="en-GB"/>
              <a:t>© ALEXANDRA INST</a:t>
            </a:r>
            <a:r>
              <a:rPr lang="en-GB">
                <a:solidFill>
                  <a:schemeClr val="accent3"/>
                </a:solidFill>
              </a:rPr>
              <a:t>IT</a:t>
            </a:r>
            <a:r>
              <a:rPr lang="en-GB"/>
              <a:t>UTTET</a:t>
            </a:r>
            <a:endParaRPr lang="en-GB" dirty="0"/>
          </a:p>
        </p:txBody>
      </p:sp>
      <p:sp>
        <p:nvSpPr>
          <p:cNvPr id="12" name="Pladsholder til slidenummer 11">
            <a:extLst>
              <a:ext uri="{FF2B5EF4-FFF2-40B4-BE49-F238E27FC236}">
                <a16:creationId xmlns:a16="http://schemas.microsoft.com/office/drawing/2014/main" id="{3D52BEA7-8347-3B49-4F34-7C6B0E0DEC60}"/>
              </a:ext>
            </a:extLst>
          </p:cNvPr>
          <p:cNvSpPr>
            <a:spLocks noGrp="1"/>
          </p:cNvSpPr>
          <p:nvPr>
            <p:ph type="sldNum" sz="quarter" idx="12"/>
          </p:nvPr>
        </p:nvSpPr>
        <p:spPr/>
        <p:txBody>
          <a:bodyPr/>
          <a:lstStyle/>
          <a:p>
            <a:fld id="{06AC9228-041E-BE4C-A177-9A7A550E9A48}" type="slidenum">
              <a:rPr lang="en-GB" smtClean="0"/>
              <a:pPr/>
              <a:t>‹nr.›</a:t>
            </a:fld>
            <a:endParaRPr lang="en-GB" dirty="0"/>
          </a:p>
        </p:txBody>
      </p:sp>
    </p:spTree>
    <p:extLst>
      <p:ext uri="{BB962C8B-B14F-4D97-AF65-F5344CB8AC3E}">
        <p14:creationId xmlns:p14="http://schemas.microsoft.com/office/powerpoint/2010/main" val="1973982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slideLayout" Target="../slideLayouts/slideLayout49.xml"/><Relationship Id="rId18" Type="http://schemas.openxmlformats.org/officeDocument/2006/relationships/slideLayout" Target="../slideLayouts/slideLayout54.xml"/><Relationship Id="rId26" Type="http://schemas.openxmlformats.org/officeDocument/2006/relationships/slideLayout" Target="../slideLayouts/slideLayout62.xml"/><Relationship Id="rId39" Type="http://schemas.openxmlformats.org/officeDocument/2006/relationships/theme" Target="../theme/theme2.xml"/><Relationship Id="rId3" Type="http://schemas.openxmlformats.org/officeDocument/2006/relationships/slideLayout" Target="../slideLayouts/slideLayout39.xml"/><Relationship Id="rId21" Type="http://schemas.openxmlformats.org/officeDocument/2006/relationships/slideLayout" Target="../slideLayouts/slideLayout57.xml"/><Relationship Id="rId34" Type="http://schemas.openxmlformats.org/officeDocument/2006/relationships/slideLayout" Target="../slideLayouts/slideLayout70.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17" Type="http://schemas.openxmlformats.org/officeDocument/2006/relationships/slideLayout" Target="../slideLayouts/slideLayout53.xml"/><Relationship Id="rId25" Type="http://schemas.openxmlformats.org/officeDocument/2006/relationships/slideLayout" Target="../slideLayouts/slideLayout61.xml"/><Relationship Id="rId33" Type="http://schemas.openxmlformats.org/officeDocument/2006/relationships/slideLayout" Target="../slideLayouts/slideLayout69.xml"/><Relationship Id="rId38" Type="http://schemas.openxmlformats.org/officeDocument/2006/relationships/slideLayout" Target="../slideLayouts/slideLayout74.xml"/><Relationship Id="rId2" Type="http://schemas.openxmlformats.org/officeDocument/2006/relationships/slideLayout" Target="../slideLayouts/slideLayout38.xml"/><Relationship Id="rId16" Type="http://schemas.openxmlformats.org/officeDocument/2006/relationships/slideLayout" Target="../slideLayouts/slideLayout52.xml"/><Relationship Id="rId20" Type="http://schemas.openxmlformats.org/officeDocument/2006/relationships/slideLayout" Target="../slideLayouts/slideLayout56.xml"/><Relationship Id="rId29" Type="http://schemas.openxmlformats.org/officeDocument/2006/relationships/slideLayout" Target="../slideLayouts/slideLayout65.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24" Type="http://schemas.openxmlformats.org/officeDocument/2006/relationships/slideLayout" Target="../slideLayouts/slideLayout60.xml"/><Relationship Id="rId32" Type="http://schemas.openxmlformats.org/officeDocument/2006/relationships/slideLayout" Target="../slideLayouts/slideLayout68.xml"/><Relationship Id="rId37" Type="http://schemas.openxmlformats.org/officeDocument/2006/relationships/slideLayout" Target="../slideLayouts/slideLayout73.xml"/><Relationship Id="rId40" Type="http://schemas.openxmlformats.org/officeDocument/2006/relationships/image" Target="../media/image1.png"/><Relationship Id="rId5" Type="http://schemas.openxmlformats.org/officeDocument/2006/relationships/slideLayout" Target="../slideLayouts/slideLayout41.xml"/><Relationship Id="rId15" Type="http://schemas.openxmlformats.org/officeDocument/2006/relationships/slideLayout" Target="../slideLayouts/slideLayout51.xml"/><Relationship Id="rId23" Type="http://schemas.openxmlformats.org/officeDocument/2006/relationships/slideLayout" Target="../slideLayouts/slideLayout59.xml"/><Relationship Id="rId28" Type="http://schemas.openxmlformats.org/officeDocument/2006/relationships/slideLayout" Target="../slideLayouts/slideLayout64.xml"/><Relationship Id="rId36" Type="http://schemas.openxmlformats.org/officeDocument/2006/relationships/slideLayout" Target="../slideLayouts/slideLayout72.xml"/><Relationship Id="rId10" Type="http://schemas.openxmlformats.org/officeDocument/2006/relationships/slideLayout" Target="../slideLayouts/slideLayout46.xml"/><Relationship Id="rId19" Type="http://schemas.openxmlformats.org/officeDocument/2006/relationships/slideLayout" Target="../slideLayouts/slideLayout55.xml"/><Relationship Id="rId31" Type="http://schemas.openxmlformats.org/officeDocument/2006/relationships/slideLayout" Target="../slideLayouts/slideLayout67.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slideLayout" Target="../slideLayouts/slideLayout50.xml"/><Relationship Id="rId22" Type="http://schemas.openxmlformats.org/officeDocument/2006/relationships/slideLayout" Target="../slideLayouts/slideLayout58.xml"/><Relationship Id="rId27" Type="http://schemas.openxmlformats.org/officeDocument/2006/relationships/slideLayout" Target="../slideLayouts/slideLayout63.xml"/><Relationship Id="rId30" Type="http://schemas.openxmlformats.org/officeDocument/2006/relationships/slideLayout" Target="../slideLayouts/slideLayout66.xml"/><Relationship Id="rId35" Type="http://schemas.openxmlformats.org/officeDocument/2006/relationships/slideLayout" Target="../slideLayouts/slideLayout7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440000" y="1800000"/>
            <a:ext cx="9856357" cy="4320000"/>
          </a:xfrm>
          <a:prstGeom prst="rect">
            <a:avLst/>
          </a:prstGeom>
        </p:spPr>
        <p:txBody>
          <a:bodyPr vert="horz" lIns="0" tIns="0" rIns="0" bIns="0" rtlCol="0">
            <a:noAutofit/>
          </a:bodyPr>
          <a:lstStyle/>
          <a:p>
            <a:pPr lvl="0"/>
            <a:r>
              <a:rPr lang="da-DK" noProof="0" dirty="0"/>
              <a:t>Klik for at redigere teksttypografierne i masteren</a:t>
            </a:r>
          </a:p>
          <a:p>
            <a:pPr lvl="2"/>
            <a:r>
              <a:rPr lang="da-DK" noProof="0" dirty="0"/>
              <a:t>Andet niveau</a:t>
            </a:r>
          </a:p>
          <a:p>
            <a:pPr lvl="3"/>
            <a:r>
              <a:rPr lang="da-DK" noProof="0" dirty="0"/>
              <a:t>Tredje niveau</a:t>
            </a:r>
          </a:p>
          <a:p>
            <a:pPr lvl="3"/>
            <a:r>
              <a:rPr lang="da-DK" noProof="0" dirty="0"/>
              <a:t>Fjerde niveau</a:t>
            </a:r>
          </a:p>
        </p:txBody>
      </p:sp>
      <p:sp>
        <p:nvSpPr>
          <p:cNvPr id="2" name="Title Placeholder 1">
            <a:extLst>
              <a:ext uri="{FF2B5EF4-FFF2-40B4-BE49-F238E27FC236}">
                <a16:creationId xmlns:a16="http://schemas.microsoft.com/office/drawing/2014/main" id="{1FBB6D30-42BF-CA45-976E-18C42243CC7C}"/>
              </a:ext>
            </a:extLst>
          </p:cNvPr>
          <p:cNvSpPr>
            <a:spLocks noGrp="1"/>
          </p:cNvSpPr>
          <p:nvPr>
            <p:ph type="title"/>
          </p:nvPr>
        </p:nvSpPr>
        <p:spPr>
          <a:xfrm>
            <a:off x="1440000" y="720000"/>
            <a:ext cx="9856357" cy="553998"/>
          </a:xfrm>
          <a:prstGeom prst="rect">
            <a:avLst/>
          </a:prstGeom>
        </p:spPr>
        <p:txBody>
          <a:bodyPr vert="horz" wrap="square" lIns="0" tIns="0" rIns="0" bIns="0" rtlCol="0" anchor="t" anchorCtr="0">
            <a:spAutoFit/>
          </a:bodyPr>
          <a:lstStyle/>
          <a:p>
            <a:r>
              <a:rPr lang="da-DK" noProof="0" dirty="0"/>
              <a:t>Klik for at redigere i masteren</a:t>
            </a:r>
            <a:endParaRPr lang="da-DK" dirty="0"/>
          </a:p>
        </p:txBody>
      </p:sp>
      <p:pic>
        <p:nvPicPr>
          <p:cNvPr id="8" name="Billede 7">
            <a:extLst>
              <a:ext uri="{FF2B5EF4-FFF2-40B4-BE49-F238E27FC236}">
                <a16:creationId xmlns:a16="http://schemas.microsoft.com/office/drawing/2014/main" id="{353ABAA6-7C5D-2CBB-31AC-8EF43A134388}"/>
              </a:ext>
            </a:extLst>
          </p:cNvPr>
          <p:cNvPicPr>
            <a:picLocks noChangeAspect="1"/>
          </p:cNvPicPr>
          <p:nvPr userDrawn="1"/>
        </p:nvPicPr>
        <p:blipFill>
          <a:blip r:embed="rId38"/>
          <a:stretch>
            <a:fillRect/>
          </a:stretch>
        </p:blipFill>
        <p:spPr>
          <a:xfrm>
            <a:off x="0" y="0"/>
            <a:ext cx="1168400" cy="2400300"/>
          </a:xfrm>
          <a:prstGeom prst="rect">
            <a:avLst/>
          </a:prstGeom>
        </p:spPr>
      </p:pic>
      <p:cxnSp>
        <p:nvCxnSpPr>
          <p:cNvPr id="4" name="Lige forbindelse 3">
            <a:extLst>
              <a:ext uri="{FF2B5EF4-FFF2-40B4-BE49-F238E27FC236}">
                <a16:creationId xmlns:a16="http://schemas.microsoft.com/office/drawing/2014/main" id="{E0187A9D-0DE5-6181-6C0D-12800CC53580}"/>
              </a:ext>
            </a:extLst>
          </p:cNvPr>
          <p:cNvCxnSpPr>
            <a:cxnSpLocks/>
          </p:cNvCxnSpPr>
          <p:nvPr userDrawn="1"/>
        </p:nvCxnSpPr>
        <p:spPr>
          <a:xfrm>
            <a:off x="11954933" y="6618935"/>
            <a:ext cx="0" cy="239065"/>
          </a:xfrm>
          <a:prstGeom prst="line">
            <a:avLst/>
          </a:prstGeom>
          <a:ln w="9525">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5" name="Pladsholder til dato 33">
            <a:extLst>
              <a:ext uri="{FF2B5EF4-FFF2-40B4-BE49-F238E27FC236}">
                <a16:creationId xmlns:a16="http://schemas.microsoft.com/office/drawing/2014/main" id="{52560EC3-C564-7D2C-3E25-B5570F0A3033}"/>
              </a:ext>
            </a:extLst>
          </p:cNvPr>
          <p:cNvSpPr>
            <a:spLocks noGrp="1"/>
          </p:cNvSpPr>
          <p:nvPr>
            <p:ph type="dt" sz="half" idx="2"/>
          </p:nvPr>
        </p:nvSpPr>
        <p:spPr>
          <a:xfrm>
            <a:off x="5633300" y="6557851"/>
            <a:ext cx="925400" cy="182562"/>
          </a:xfrm>
          <a:prstGeom prst="rect">
            <a:avLst/>
          </a:prstGeom>
        </p:spPr>
        <p:txBody>
          <a:bodyPr/>
          <a:lstStyle>
            <a:lvl1pPr algn="ctr">
              <a:defRPr sz="800">
                <a:solidFill>
                  <a:schemeClr val="bg1">
                    <a:lumMod val="65000"/>
                  </a:schemeClr>
                </a:solidFill>
              </a:defRPr>
            </a:lvl1pPr>
          </a:lstStyle>
          <a:p>
            <a:fld id="{76515F99-2CDE-0E46-B3E0-BC9AA1846884}" type="datetime1">
              <a:rPr lang="da-DK" smtClean="0"/>
              <a:t>05-10-2023</a:t>
            </a:fld>
            <a:endParaRPr lang="en-GB" dirty="0"/>
          </a:p>
        </p:txBody>
      </p:sp>
      <p:sp>
        <p:nvSpPr>
          <p:cNvPr id="9" name="Pladsholder til sidefod 34">
            <a:extLst>
              <a:ext uri="{FF2B5EF4-FFF2-40B4-BE49-F238E27FC236}">
                <a16:creationId xmlns:a16="http://schemas.microsoft.com/office/drawing/2014/main" id="{93A74E4A-F71B-4F89-2B52-996CFE61BD1F}"/>
              </a:ext>
            </a:extLst>
          </p:cNvPr>
          <p:cNvSpPr>
            <a:spLocks noGrp="1"/>
          </p:cNvSpPr>
          <p:nvPr>
            <p:ph type="ftr" sz="quarter" idx="3"/>
          </p:nvPr>
        </p:nvSpPr>
        <p:spPr>
          <a:xfrm>
            <a:off x="302345" y="6557851"/>
            <a:ext cx="1750115" cy="182562"/>
          </a:xfrm>
          <a:prstGeom prst="rect">
            <a:avLst/>
          </a:prstGeom>
        </p:spPr>
        <p:txBody>
          <a:bodyPr/>
          <a:lstStyle>
            <a:lvl1pPr algn="l">
              <a:defRPr sz="800" cap="all" baseline="0">
                <a:solidFill>
                  <a:schemeClr val="bg1">
                    <a:lumMod val="65000"/>
                  </a:schemeClr>
                </a:solidFill>
              </a:defRPr>
            </a:lvl1pPr>
          </a:lstStyle>
          <a:p>
            <a:r>
              <a:rPr lang="en-GB" dirty="0"/>
              <a:t>© ALEXANDRA INST</a:t>
            </a:r>
            <a:r>
              <a:rPr lang="en-GB" dirty="0">
                <a:solidFill>
                  <a:schemeClr val="accent3"/>
                </a:solidFill>
              </a:rPr>
              <a:t>IT</a:t>
            </a:r>
            <a:r>
              <a:rPr lang="en-GB" dirty="0"/>
              <a:t>UTTET</a:t>
            </a:r>
          </a:p>
        </p:txBody>
      </p:sp>
      <p:sp>
        <p:nvSpPr>
          <p:cNvPr id="10" name="Pladsholder til slidenummer 35">
            <a:extLst>
              <a:ext uri="{FF2B5EF4-FFF2-40B4-BE49-F238E27FC236}">
                <a16:creationId xmlns:a16="http://schemas.microsoft.com/office/drawing/2014/main" id="{3813305E-16A2-1B20-40D8-1AC807D5475D}"/>
              </a:ext>
            </a:extLst>
          </p:cNvPr>
          <p:cNvSpPr>
            <a:spLocks noGrp="1"/>
          </p:cNvSpPr>
          <p:nvPr>
            <p:ph type="sldNum" sz="quarter" idx="4"/>
          </p:nvPr>
        </p:nvSpPr>
        <p:spPr>
          <a:xfrm>
            <a:off x="9945251" y="6567126"/>
            <a:ext cx="1944404" cy="215444"/>
          </a:xfrm>
          <a:prstGeom prst="rect">
            <a:avLst/>
          </a:prstGeom>
        </p:spPr>
        <p:txBody>
          <a:bodyPr/>
          <a:lstStyle>
            <a:lvl1pPr algn="r">
              <a:defRPr sz="800">
                <a:solidFill>
                  <a:schemeClr val="bg1">
                    <a:lumMod val="65000"/>
                  </a:schemeClr>
                </a:solidFill>
              </a:defRPr>
            </a:lvl1pPr>
          </a:lstStyle>
          <a:p>
            <a:fld id="{06AC9228-041E-BE4C-A177-9A7A550E9A48}" type="slidenum">
              <a:rPr lang="en-GB" smtClean="0"/>
              <a:pPr/>
              <a:t>‹nr.›</a:t>
            </a:fld>
            <a:endParaRPr lang="en-GB" dirty="0"/>
          </a:p>
        </p:txBody>
      </p:sp>
    </p:spTree>
  </p:cSld>
  <p:clrMap bg1="lt1" tx1="dk1" bg2="lt2" tx2="dk2" accent1="accent1" accent2="accent2" accent3="accent3" accent4="accent4" accent5="accent5" accent6="accent6" hlink="hlink" folHlink="folHlink"/>
  <p:sldLayoutIdLst>
    <p:sldLayoutId id="2147483718" r:id="rId1"/>
    <p:sldLayoutId id="2147483796" r:id="rId2"/>
    <p:sldLayoutId id="2147483851" r:id="rId3"/>
    <p:sldLayoutId id="2147483818" r:id="rId4"/>
    <p:sldLayoutId id="2147483822" r:id="rId5"/>
    <p:sldLayoutId id="2147483855" r:id="rId6"/>
    <p:sldLayoutId id="2147483788" r:id="rId7"/>
    <p:sldLayoutId id="2147483882" r:id="rId8"/>
    <p:sldLayoutId id="2147483876" r:id="rId9"/>
    <p:sldLayoutId id="2147483877" r:id="rId10"/>
    <p:sldLayoutId id="2147483878" r:id="rId11"/>
    <p:sldLayoutId id="2147483879" r:id="rId12"/>
    <p:sldLayoutId id="2147483880" r:id="rId13"/>
    <p:sldLayoutId id="2147483881" r:id="rId14"/>
    <p:sldLayoutId id="2147483816" r:id="rId15"/>
    <p:sldLayoutId id="2147483865" r:id="rId16"/>
    <p:sldLayoutId id="2147483826" r:id="rId17"/>
    <p:sldLayoutId id="2147483827" r:id="rId18"/>
    <p:sldLayoutId id="2147483859" r:id="rId19"/>
    <p:sldLayoutId id="2147483870" r:id="rId20"/>
    <p:sldLayoutId id="2147483764" r:id="rId21"/>
    <p:sldLayoutId id="2147483854" r:id="rId22"/>
    <p:sldLayoutId id="2147483812" r:id="rId23"/>
    <p:sldLayoutId id="2147483823" r:id="rId24"/>
    <p:sldLayoutId id="2147483856" r:id="rId25"/>
    <p:sldLayoutId id="2147483869" r:id="rId26"/>
    <p:sldLayoutId id="2147483862" r:id="rId27"/>
    <p:sldLayoutId id="2147483863" r:id="rId28"/>
    <p:sldLayoutId id="2147483835" r:id="rId29"/>
    <p:sldLayoutId id="2147483861" r:id="rId30"/>
    <p:sldLayoutId id="2147483837" r:id="rId31"/>
    <p:sldLayoutId id="2147483803" r:id="rId32"/>
    <p:sldLayoutId id="2147483873" r:id="rId33"/>
    <p:sldLayoutId id="2147483874" r:id="rId34"/>
    <p:sldLayoutId id="2147483899" r:id="rId35"/>
    <p:sldLayoutId id="2147483914" r:id="rId36"/>
  </p:sldLayoutIdLst>
  <p:hf hdr="0"/>
  <p:txStyles>
    <p:titleStyle>
      <a:lvl1pPr marL="0" algn="l" defTabSz="457200" rtl="0" eaLnBrk="1" latinLnBrk="0" hangingPunct="1">
        <a:lnSpc>
          <a:spcPct val="100000"/>
        </a:lnSpc>
        <a:spcBef>
          <a:spcPct val="0"/>
        </a:spcBef>
        <a:buNone/>
        <a:defRPr lang="en-US" sz="3600" b="1" i="0" kern="1200" cap="none" baseline="0" dirty="0">
          <a:solidFill>
            <a:srgbClr val="343434"/>
          </a:solidFill>
          <a:latin typeface="Arial Black" panose="020B0604020202020204" pitchFamily="34" charset="0"/>
          <a:ea typeface="+mn-ea"/>
          <a:cs typeface="Arial Black" panose="020B0604020202020204" pitchFamily="34" charset="0"/>
        </a:defRPr>
      </a:lvl1pPr>
    </p:titleStyle>
    <p:bodyStyle>
      <a:lvl1pPr marL="360000" indent="-360000" algn="l" defTabSz="457200" rtl="0" eaLnBrk="1" latinLnBrk="0" hangingPunct="1">
        <a:lnSpc>
          <a:spcPct val="114000"/>
        </a:lnSpc>
        <a:spcBef>
          <a:spcPts val="600"/>
        </a:spcBef>
        <a:buClr>
          <a:srgbClr val="D76432"/>
        </a:buClr>
        <a:buFont typeface="Arial" panose="020B0604020202020204" pitchFamily="34" charset="0"/>
        <a:buChar char="•"/>
        <a:defRPr sz="2400" kern="1200">
          <a:solidFill>
            <a:srgbClr val="343434"/>
          </a:solidFill>
          <a:latin typeface="Arial"/>
          <a:ea typeface="+mn-ea"/>
          <a:cs typeface="Arial"/>
        </a:defRPr>
      </a:lvl1pPr>
      <a:lvl2pPr marL="327538" indent="-360000" algn="l" defTabSz="457200" rtl="0" eaLnBrk="1" latinLnBrk="0" hangingPunct="1">
        <a:lnSpc>
          <a:spcPct val="114000"/>
        </a:lnSpc>
        <a:spcBef>
          <a:spcPts val="1176"/>
        </a:spcBef>
        <a:buClr>
          <a:srgbClr val="D76432"/>
        </a:buClr>
        <a:buFont typeface="Arial" panose="020B0604020202020204" pitchFamily="34" charset="0"/>
        <a:buChar char="•"/>
        <a:tabLst/>
        <a:defRPr sz="2000" kern="1200">
          <a:solidFill>
            <a:schemeClr val="tx1"/>
          </a:solidFill>
          <a:latin typeface="Arial"/>
          <a:ea typeface="+mn-ea"/>
          <a:cs typeface="Arial"/>
        </a:defRPr>
      </a:lvl2pPr>
      <a:lvl3pPr marL="720000" indent="-358775" algn="l" defTabSz="457200" rtl="0" eaLnBrk="1" latinLnBrk="0" hangingPunct="1">
        <a:lnSpc>
          <a:spcPct val="114000"/>
        </a:lnSpc>
        <a:spcBef>
          <a:spcPts val="600"/>
        </a:spcBef>
        <a:buClr>
          <a:srgbClr val="D76432"/>
        </a:buClr>
        <a:buFont typeface="Arial" panose="020B0604020202020204" pitchFamily="34" charset="0"/>
        <a:buChar char="•"/>
        <a:tabLst/>
        <a:defRPr sz="2000" kern="1200">
          <a:solidFill>
            <a:srgbClr val="343434"/>
          </a:solidFill>
          <a:latin typeface="Arial"/>
          <a:ea typeface="+mn-ea"/>
          <a:cs typeface="Arial"/>
        </a:defRPr>
      </a:lvl3pPr>
      <a:lvl4pPr marL="1080000" indent="-360000" algn="l" defTabSz="457200" rtl="0" eaLnBrk="1" latinLnBrk="0" hangingPunct="1">
        <a:lnSpc>
          <a:spcPct val="114000"/>
        </a:lnSpc>
        <a:spcBef>
          <a:spcPts val="600"/>
        </a:spcBef>
        <a:buClr>
          <a:srgbClr val="D76432"/>
        </a:buClr>
        <a:buFont typeface="Arial" panose="020B0604020202020204" pitchFamily="34" charset="0"/>
        <a:buChar char="•"/>
        <a:tabLst/>
        <a:defRPr sz="1800" kern="1200">
          <a:solidFill>
            <a:srgbClr val="343434"/>
          </a:solidFill>
          <a:latin typeface="Arial"/>
          <a:ea typeface="+mn-ea"/>
          <a:cs typeface="Arial"/>
        </a:defRPr>
      </a:lvl4pPr>
      <a:lvl5pPr marL="0" indent="0" algn="l" defTabSz="457200" rtl="0" eaLnBrk="1" latinLnBrk="0" hangingPunct="1">
        <a:lnSpc>
          <a:spcPct val="114000"/>
        </a:lnSpc>
        <a:spcBef>
          <a:spcPct val="20000"/>
        </a:spcBef>
        <a:buClr>
          <a:srgbClr val="D76432"/>
        </a:buClr>
        <a:buFont typeface="Arial" panose="020B0604020202020204" pitchFamily="34" charset="0"/>
        <a:buNone/>
        <a:tabLst/>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440000" y="1800000"/>
            <a:ext cx="9856357" cy="4320000"/>
          </a:xfrm>
          <a:prstGeom prst="rect">
            <a:avLst/>
          </a:prstGeom>
        </p:spPr>
        <p:txBody>
          <a:bodyPr vert="horz" lIns="0" tIns="0" rIns="0" bIns="0" rtlCol="0">
            <a:noAutofit/>
          </a:bodyPr>
          <a:lstStyle/>
          <a:p>
            <a:pPr lvl="0"/>
            <a:r>
              <a:rPr lang="da-DK" noProof="0" dirty="0"/>
              <a:t>Klik for at redigere teksttypografierne i masteren</a:t>
            </a:r>
          </a:p>
          <a:p>
            <a:pPr lvl="2"/>
            <a:r>
              <a:rPr lang="da-DK" noProof="0" dirty="0"/>
              <a:t>Andet niveau</a:t>
            </a:r>
          </a:p>
          <a:p>
            <a:pPr lvl="3"/>
            <a:r>
              <a:rPr lang="da-DK" noProof="0" dirty="0"/>
              <a:t>Tredje niveau</a:t>
            </a:r>
          </a:p>
        </p:txBody>
      </p:sp>
      <p:sp>
        <p:nvSpPr>
          <p:cNvPr id="2" name="Title Placeholder 1">
            <a:extLst>
              <a:ext uri="{FF2B5EF4-FFF2-40B4-BE49-F238E27FC236}">
                <a16:creationId xmlns:a16="http://schemas.microsoft.com/office/drawing/2014/main" id="{1FBB6D30-42BF-CA45-976E-18C42243CC7C}"/>
              </a:ext>
            </a:extLst>
          </p:cNvPr>
          <p:cNvSpPr>
            <a:spLocks noGrp="1"/>
          </p:cNvSpPr>
          <p:nvPr>
            <p:ph type="title"/>
          </p:nvPr>
        </p:nvSpPr>
        <p:spPr>
          <a:xfrm>
            <a:off x="1440000" y="720000"/>
            <a:ext cx="9856357" cy="553998"/>
          </a:xfrm>
          <a:prstGeom prst="rect">
            <a:avLst/>
          </a:prstGeom>
        </p:spPr>
        <p:txBody>
          <a:bodyPr vert="horz" wrap="square" lIns="0" tIns="0" rIns="0" bIns="0" rtlCol="0" anchor="t" anchorCtr="0">
            <a:spAutoFit/>
          </a:bodyPr>
          <a:lstStyle/>
          <a:p>
            <a:r>
              <a:rPr lang="da-DK" noProof="0" dirty="0"/>
              <a:t>Klik for at redigere i masteren</a:t>
            </a:r>
            <a:endParaRPr lang="da-DK" dirty="0"/>
          </a:p>
        </p:txBody>
      </p:sp>
      <p:pic>
        <p:nvPicPr>
          <p:cNvPr id="8" name="Billede 7">
            <a:extLst>
              <a:ext uri="{FF2B5EF4-FFF2-40B4-BE49-F238E27FC236}">
                <a16:creationId xmlns:a16="http://schemas.microsoft.com/office/drawing/2014/main" id="{353ABAA6-7C5D-2CBB-31AC-8EF43A134388}"/>
              </a:ext>
            </a:extLst>
          </p:cNvPr>
          <p:cNvPicPr>
            <a:picLocks noChangeAspect="1"/>
          </p:cNvPicPr>
          <p:nvPr userDrawn="1"/>
        </p:nvPicPr>
        <p:blipFill>
          <a:blip r:embed="rId40"/>
          <a:stretch>
            <a:fillRect/>
          </a:stretch>
        </p:blipFill>
        <p:spPr>
          <a:xfrm>
            <a:off x="0" y="0"/>
            <a:ext cx="1168400" cy="2400300"/>
          </a:xfrm>
          <a:prstGeom prst="rect">
            <a:avLst/>
          </a:prstGeom>
        </p:spPr>
      </p:pic>
      <p:cxnSp>
        <p:nvCxnSpPr>
          <p:cNvPr id="5" name="Lige forbindelse 4">
            <a:extLst>
              <a:ext uri="{FF2B5EF4-FFF2-40B4-BE49-F238E27FC236}">
                <a16:creationId xmlns:a16="http://schemas.microsoft.com/office/drawing/2014/main" id="{B5A9C6D1-19AD-6ED7-6D62-A0ECE8D9DB95}"/>
              </a:ext>
            </a:extLst>
          </p:cNvPr>
          <p:cNvCxnSpPr>
            <a:cxnSpLocks/>
          </p:cNvCxnSpPr>
          <p:nvPr userDrawn="1"/>
        </p:nvCxnSpPr>
        <p:spPr>
          <a:xfrm>
            <a:off x="11954933" y="6618935"/>
            <a:ext cx="0" cy="239065"/>
          </a:xfrm>
          <a:prstGeom prst="line">
            <a:avLst/>
          </a:prstGeom>
          <a:ln w="9525">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9" name="Pladsholder til dato 33">
            <a:extLst>
              <a:ext uri="{FF2B5EF4-FFF2-40B4-BE49-F238E27FC236}">
                <a16:creationId xmlns:a16="http://schemas.microsoft.com/office/drawing/2014/main" id="{764A1DA0-3614-97A1-8B03-6279EA2D4F3D}"/>
              </a:ext>
            </a:extLst>
          </p:cNvPr>
          <p:cNvSpPr>
            <a:spLocks noGrp="1"/>
          </p:cNvSpPr>
          <p:nvPr>
            <p:ph type="dt" sz="half" idx="2"/>
          </p:nvPr>
        </p:nvSpPr>
        <p:spPr>
          <a:xfrm>
            <a:off x="5633300" y="6557851"/>
            <a:ext cx="925400" cy="182562"/>
          </a:xfrm>
          <a:prstGeom prst="rect">
            <a:avLst/>
          </a:prstGeom>
        </p:spPr>
        <p:txBody>
          <a:bodyPr/>
          <a:lstStyle>
            <a:lvl1pPr algn="ctr">
              <a:defRPr sz="800">
                <a:solidFill>
                  <a:schemeClr val="bg1">
                    <a:lumMod val="65000"/>
                  </a:schemeClr>
                </a:solidFill>
              </a:defRPr>
            </a:lvl1pPr>
          </a:lstStyle>
          <a:p>
            <a:fld id="{40C98397-57C9-7048-B5BD-F99FD2705D11}" type="datetime1">
              <a:rPr lang="da-DK" smtClean="0"/>
              <a:t>05-10-2023</a:t>
            </a:fld>
            <a:endParaRPr lang="en-GB" dirty="0"/>
          </a:p>
        </p:txBody>
      </p:sp>
      <p:sp>
        <p:nvSpPr>
          <p:cNvPr id="10" name="Pladsholder til sidefod 34">
            <a:extLst>
              <a:ext uri="{FF2B5EF4-FFF2-40B4-BE49-F238E27FC236}">
                <a16:creationId xmlns:a16="http://schemas.microsoft.com/office/drawing/2014/main" id="{328BC9F6-0E3B-2953-6B76-D1D2F8B72F50}"/>
              </a:ext>
            </a:extLst>
          </p:cNvPr>
          <p:cNvSpPr>
            <a:spLocks noGrp="1"/>
          </p:cNvSpPr>
          <p:nvPr>
            <p:ph type="ftr" sz="quarter" idx="3"/>
          </p:nvPr>
        </p:nvSpPr>
        <p:spPr>
          <a:xfrm>
            <a:off x="302345" y="6557851"/>
            <a:ext cx="1750115" cy="182562"/>
          </a:xfrm>
          <a:prstGeom prst="rect">
            <a:avLst/>
          </a:prstGeom>
        </p:spPr>
        <p:txBody>
          <a:bodyPr/>
          <a:lstStyle>
            <a:lvl1pPr algn="l">
              <a:defRPr sz="800" cap="all" baseline="0">
                <a:solidFill>
                  <a:schemeClr val="bg1">
                    <a:lumMod val="65000"/>
                  </a:schemeClr>
                </a:solidFill>
              </a:defRPr>
            </a:lvl1pPr>
          </a:lstStyle>
          <a:p>
            <a:r>
              <a:rPr lang="en-GB" dirty="0"/>
              <a:t>(c) ALEXANDRA INST</a:t>
            </a:r>
            <a:r>
              <a:rPr lang="en-GB" dirty="0">
                <a:solidFill>
                  <a:schemeClr val="accent3"/>
                </a:solidFill>
              </a:rPr>
              <a:t>IT</a:t>
            </a:r>
            <a:r>
              <a:rPr lang="en-GB" dirty="0"/>
              <a:t>UTTET</a:t>
            </a:r>
          </a:p>
        </p:txBody>
      </p:sp>
      <p:sp>
        <p:nvSpPr>
          <p:cNvPr id="11" name="Pladsholder til slidenummer 35">
            <a:extLst>
              <a:ext uri="{FF2B5EF4-FFF2-40B4-BE49-F238E27FC236}">
                <a16:creationId xmlns:a16="http://schemas.microsoft.com/office/drawing/2014/main" id="{B56B37AC-F2A5-3C39-638D-B36B329D7253}"/>
              </a:ext>
            </a:extLst>
          </p:cNvPr>
          <p:cNvSpPr>
            <a:spLocks noGrp="1"/>
          </p:cNvSpPr>
          <p:nvPr>
            <p:ph type="sldNum" sz="quarter" idx="4"/>
          </p:nvPr>
        </p:nvSpPr>
        <p:spPr>
          <a:xfrm>
            <a:off x="9945251" y="6567126"/>
            <a:ext cx="1944404" cy="215444"/>
          </a:xfrm>
          <a:prstGeom prst="rect">
            <a:avLst/>
          </a:prstGeom>
        </p:spPr>
        <p:txBody>
          <a:bodyPr/>
          <a:lstStyle>
            <a:lvl1pPr algn="r">
              <a:defRPr sz="800">
                <a:solidFill>
                  <a:schemeClr val="bg1">
                    <a:lumMod val="65000"/>
                  </a:schemeClr>
                </a:solidFill>
              </a:defRPr>
            </a:lvl1pPr>
          </a:lstStyle>
          <a:p>
            <a:fld id="{06AC9228-041E-BE4C-A177-9A7A550E9A48}" type="slidenum">
              <a:rPr lang="en-GB" smtClean="0"/>
              <a:pPr/>
              <a:t>‹nr.›</a:t>
            </a:fld>
            <a:endParaRPr lang="en-GB" dirty="0"/>
          </a:p>
        </p:txBody>
      </p:sp>
    </p:spTree>
  </p:cSld>
  <p:clrMap bg1="lt1" tx1="dk1" bg2="lt2" tx2="dk2" accent1="accent1" accent2="accent2" accent3="accent3" accent4="accent4" accent5="accent5" accent6="accent6" hlink="hlink" folHlink="folHlink"/>
  <p:sldLayoutIdLst>
    <p:sldLayoutId id="2147483887" r:id="rId1"/>
    <p:sldLayoutId id="2147483888" r:id="rId2"/>
    <p:sldLayoutId id="2147483889" r:id="rId3"/>
    <p:sldLayoutId id="2147483890" r:id="rId4"/>
    <p:sldLayoutId id="2147483891" r:id="rId5"/>
    <p:sldLayoutId id="2147483892" r:id="rId6"/>
    <p:sldLayoutId id="2147483893" r:id="rId7"/>
    <p:sldLayoutId id="2147483894" r:id="rId8"/>
    <p:sldLayoutId id="2147483895" r:id="rId9"/>
    <p:sldLayoutId id="2147483896" r:id="rId10"/>
    <p:sldLayoutId id="2147483897" r:id="rId11"/>
    <p:sldLayoutId id="2147483898" r:id="rId12"/>
    <p:sldLayoutId id="2147483885" r:id="rId13"/>
    <p:sldLayoutId id="2147483900" r:id="rId14"/>
    <p:sldLayoutId id="2147483901" r:id="rId15"/>
    <p:sldLayoutId id="2147483902" r:id="rId16"/>
    <p:sldLayoutId id="2147483903" r:id="rId17"/>
    <p:sldLayoutId id="2147483904" r:id="rId18"/>
    <p:sldLayoutId id="2147483905" r:id="rId19"/>
    <p:sldLayoutId id="2147483906" r:id="rId20"/>
    <p:sldLayoutId id="2147483907" r:id="rId21"/>
    <p:sldLayoutId id="2147483908" r:id="rId22"/>
    <p:sldLayoutId id="2147483909" r:id="rId23"/>
    <p:sldLayoutId id="2147483910" r:id="rId24"/>
    <p:sldLayoutId id="2147483911" r:id="rId25"/>
    <p:sldLayoutId id="2147483912" r:id="rId26"/>
    <p:sldLayoutId id="2147483913" r:id="rId27"/>
    <p:sldLayoutId id="2147483883" r:id="rId28"/>
    <p:sldLayoutId id="2147483915" r:id="rId29"/>
    <p:sldLayoutId id="2147483916" r:id="rId30"/>
    <p:sldLayoutId id="2147483917" r:id="rId31"/>
    <p:sldLayoutId id="2147483918" r:id="rId32"/>
    <p:sldLayoutId id="2147483919" r:id="rId33"/>
    <p:sldLayoutId id="2147483920" r:id="rId34"/>
    <p:sldLayoutId id="2147483921" r:id="rId35"/>
    <p:sldLayoutId id="2147483922" r:id="rId36"/>
    <p:sldLayoutId id="2147483884" r:id="rId37"/>
    <p:sldLayoutId id="2147483875" r:id="rId38"/>
  </p:sldLayoutIdLst>
  <p:hf hdr="0"/>
  <p:txStyles>
    <p:titleStyle>
      <a:lvl1pPr marL="0" algn="l" defTabSz="457200" rtl="0" eaLnBrk="1" latinLnBrk="0" hangingPunct="1">
        <a:lnSpc>
          <a:spcPct val="100000"/>
        </a:lnSpc>
        <a:spcBef>
          <a:spcPct val="0"/>
        </a:spcBef>
        <a:buNone/>
        <a:defRPr lang="en-US" sz="3600" b="1" i="0" kern="1200" cap="none" baseline="0" dirty="0">
          <a:solidFill>
            <a:srgbClr val="343434"/>
          </a:solidFill>
          <a:latin typeface="Arial Black" panose="020B0604020202020204" pitchFamily="34" charset="0"/>
          <a:ea typeface="+mn-ea"/>
          <a:cs typeface="Arial Black" panose="020B0604020202020204" pitchFamily="34" charset="0"/>
        </a:defRPr>
      </a:lvl1pPr>
    </p:titleStyle>
    <p:bodyStyle>
      <a:lvl1pPr marL="342900" indent="-342900" algn="l" defTabSz="457200" rtl="0" eaLnBrk="1" latinLnBrk="0" hangingPunct="1">
        <a:lnSpc>
          <a:spcPct val="114000"/>
        </a:lnSpc>
        <a:spcBef>
          <a:spcPts val="600"/>
        </a:spcBef>
        <a:buClr>
          <a:srgbClr val="D76432"/>
        </a:buClr>
        <a:buFont typeface="Arial" panose="020B0604020202020204" pitchFamily="34" charset="0"/>
        <a:buChar char="•"/>
        <a:defRPr sz="2400" kern="1200">
          <a:solidFill>
            <a:srgbClr val="343434"/>
          </a:solidFill>
          <a:latin typeface="Arial"/>
          <a:ea typeface="+mn-ea"/>
          <a:cs typeface="Arial"/>
        </a:defRPr>
      </a:lvl1pPr>
      <a:lvl2pPr marL="327538" indent="-360000" algn="l" defTabSz="457200" rtl="0" eaLnBrk="1" latinLnBrk="0" hangingPunct="1">
        <a:lnSpc>
          <a:spcPct val="114000"/>
        </a:lnSpc>
        <a:spcBef>
          <a:spcPts val="1176"/>
        </a:spcBef>
        <a:buClr>
          <a:srgbClr val="D76432"/>
        </a:buClr>
        <a:buFont typeface="Arial" panose="020B0604020202020204" pitchFamily="34" charset="0"/>
        <a:buChar char="•"/>
        <a:tabLst/>
        <a:defRPr sz="2000" kern="1200">
          <a:solidFill>
            <a:schemeClr val="tx1"/>
          </a:solidFill>
          <a:latin typeface="Arial"/>
          <a:ea typeface="+mn-ea"/>
          <a:cs typeface="Arial"/>
        </a:defRPr>
      </a:lvl2pPr>
      <a:lvl3pPr marL="717550" indent="-358775" algn="l" defTabSz="457200" rtl="0" eaLnBrk="1" latinLnBrk="0" hangingPunct="1">
        <a:lnSpc>
          <a:spcPct val="114000"/>
        </a:lnSpc>
        <a:spcBef>
          <a:spcPts val="600"/>
        </a:spcBef>
        <a:buClr>
          <a:srgbClr val="D76432"/>
        </a:buClr>
        <a:buFont typeface="Arial" panose="020B0604020202020204" pitchFamily="34" charset="0"/>
        <a:buChar char="•"/>
        <a:tabLst/>
        <a:defRPr sz="2000" kern="1200">
          <a:solidFill>
            <a:srgbClr val="343434"/>
          </a:solidFill>
          <a:latin typeface="Arial"/>
          <a:ea typeface="+mn-ea"/>
          <a:cs typeface="Arial"/>
        </a:defRPr>
      </a:lvl3pPr>
      <a:lvl4pPr marL="1066800" indent="-349250" algn="l" defTabSz="457200" rtl="0" eaLnBrk="1" latinLnBrk="0" hangingPunct="1">
        <a:lnSpc>
          <a:spcPct val="114000"/>
        </a:lnSpc>
        <a:spcBef>
          <a:spcPts val="600"/>
        </a:spcBef>
        <a:buClr>
          <a:srgbClr val="D76432"/>
        </a:buClr>
        <a:buFont typeface="Arial" panose="020B0604020202020204" pitchFamily="34" charset="0"/>
        <a:buChar char="•"/>
        <a:tabLst/>
        <a:defRPr sz="1800" kern="1200">
          <a:solidFill>
            <a:srgbClr val="343434"/>
          </a:solidFill>
          <a:latin typeface="Arial"/>
          <a:ea typeface="+mn-ea"/>
          <a:cs typeface="Arial"/>
        </a:defRPr>
      </a:lvl4pPr>
      <a:lvl5pPr marL="0" indent="0" algn="l" defTabSz="457200" rtl="0" eaLnBrk="1" latinLnBrk="0" hangingPunct="1">
        <a:lnSpc>
          <a:spcPct val="114000"/>
        </a:lnSpc>
        <a:spcBef>
          <a:spcPct val="20000"/>
        </a:spcBef>
        <a:buClr>
          <a:srgbClr val="D76432"/>
        </a:buClr>
        <a:buFont typeface="Arial" panose="020B0604020202020204" pitchFamily="34" charset="0"/>
        <a:buNone/>
        <a:tabLst/>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4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Sofie.hansen@alexandra.dk" TargetMode="External"/><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Billede 9">
            <a:extLst>
              <a:ext uri="{FF2B5EF4-FFF2-40B4-BE49-F238E27FC236}">
                <a16:creationId xmlns:a16="http://schemas.microsoft.com/office/drawing/2014/main" id="{17127A33-0A54-3E04-43E5-2B265B135895}"/>
              </a:ext>
            </a:extLst>
          </p:cNvPr>
          <p:cNvPicPr>
            <a:picLocks noChangeAspect="1"/>
          </p:cNvPicPr>
          <p:nvPr/>
        </p:nvPicPr>
        <p:blipFill>
          <a:blip r:embed="rId3" cstate="screen">
            <a:duotone>
              <a:schemeClr val="accent2">
                <a:shade val="45000"/>
                <a:satMod val="135000"/>
              </a:schemeClr>
              <a:prstClr val="white"/>
            </a:duotone>
            <a:extLst>
              <a:ext uri="{28A0092B-C50C-407E-A947-70E740481C1C}">
                <a14:useLocalDpi xmlns:a14="http://schemas.microsoft.com/office/drawing/2010/main"/>
              </a:ext>
            </a:extLst>
          </a:blip>
          <a:stretch>
            <a:fillRect/>
          </a:stretch>
        </p:blipFill>
        <p:spPr>
          <a:xfrm>
            <a:off x="0" y="0"/>
            <a:ext cx="4575572" cy="6858000"/>
          </a:xfrm>
          <a:prstGeom prst="rect">
            <a:avLst/>
          </a:prstGeom>
        </p:spPr>
      </p:pic>
      <p:sp>
        <p:nvSpPr>
          <p:cNvPr id="2" name="Titel 1">
            <a:extLst>
              <a:ext uri="{FF2B5EF4-FFF2-40B4-BE49-F238E27FC236}">
                <a16:creationId xmlns:a16="http://schemas.microsoft.com/office/drawing/2014/main" id="{5022EA94-95ED-F04C-B810-3286D72969D3}"/>
              </a:ext>
            </a:extLst>
          </p:cNvPr>
          <p:cNvSpPr>
            <a:spLocks noGrp="1"/>
          </p:cNvSpPr>
          <p:nvPr>
            <p:ph type="title"/>
          </p:nvPr>
        </p:nvSpPr>
        <p:spPr>
          <a:xfrm>
            <a:off x="531080" y="1800000"/>
            <a:ext cx="3506530" cy="1723549"/>
          </a:xfrm>
        </p:spPr>
        <p:txBody>
          <a:bodyPr/>
          <a:lstStyle/>
          <a:p>
            <a:r>
              <a:rPr lang="da-DK" sz="2800" dirty="0"/>
              <a:t>Vi hjælper jer med at </a:t>
            </a:r>
            <a:r>
              <a:rPr lang="da-DK" sz="2800" dirty="0">
                <a:solidFill>
                  <a:schemeClr val="accent3"/>
                </a:solidFill>
              </a:rPr>
              <a:t>skabe forretning </a:t>
            </a:r>
            <a:r>
              <a:rPr lang="da-DK" sz="2800" dirty="0"/>
              <a:t>med digitalisering</a:t>
            </a:r>
          </a:p>
        </p:txBody>
      </p:sp>
      <p:sp>
        <p:nvSpPr>
          <p:cNvPr id="3" name="Pladsholder til indhold 2">
            <a:extLst>
              <a:ext uri="{FF2B5EF4-FFF2-40B4-BE49-F238E27FC236}">
                <a16:creationId xmlns:a16="http://schemas.microsoft.com/office/drawing/2014/main" id="{8CE85C81-39C4-7A42-A5F2-CB4075B0AC08}"/>
              </a:ext>
            </a:extLst>
          </p:cNvPr>
          <p:cNvSpPr>
            <a:spLocks noGrp="1"/>
          </p:cNvSpPr>
          <p:nvPr>
            <p:ph sz="quarter" idx="11"/>
          </p:nvPr>
        </p:nvSpPr>
        <p:spPr>
          <a:xfrm>
            <a:off x="4841822" y="1800000"/>
            <a:ext cx="6181778" cy="4253984"/>
          </a:xfrm>
        </p:spPr>
        <p:txBody>
          <a:bodyPr/>
          <a:lstStyle/>
          <a:p>
            <a:r>
              <a:rPr lang="da-DK" dirty="0"/>
              <a:t>Vi arbejder for at skabe </a:t>
            </a:r>
            <a:r>
              <a:rPr lang="da-DK" b="1" dirty="0"/>
              <a:t>fremtidens digitale Danmark</a:t>
            </a:r>
            <a:r>
              <a:rPr lang="da-DK" dirty="0"/>
              <a:t> – sammen med ambitiøse danske virksomheder. </a:t>
            </a:r>
          </a:p>
          <a:p>
            <a:r>
              <a:rPr lang="da-DK" dirty="0"/>
              <a:t>Vi har forpligtet os til at basere vores arbejde på den </a:t>
            </a:r>
            <a:r>
              <a:rPr lang="da-DK" b="1" dirty="0"/>
              <a:t>nyeste it-forskning</a:t>
            </a:r>
            <a:r>
              <a:rPr lang="da-DK" dirty="0"/>
              <a:t> og </a:t>
            </a:r>
            <a:r>
              <a:rPr lang="da-DK" b="1" dirty="0"/>
              <a:t>udbrede teknologisk viden </a:t>
            </a:r>
            <a:r>
              <a:rPr lang="da-DK" dirty="0"/>
              <a:t>i Danmark. </a:t>
            </a:r>
            <a:r>
              <a:rPr lang="en-US" dirty="0"/>
              <a:t>​</a:t>
            </a:r>
          </a:p>
          <a:p>
            <a:r>
              <a:rPr lang="da-DK" dirty="0"/>
              <a:t>Vi deltager i </a:t>
            </a:r>
            <a:r>
              <a:rPr lang="da-DK" b="1" dirty="0"/>
              <a:t>forskningsprojekter</a:t>
            </a:r>
            <a:r>
              <a:rPr lang="da-DK" dirty="0"/>
              <a:t> med danske og udenlandske it-universiteter og virksomheder, så den nyeste viden kan bruges til at skabe værdi </a:t>
            </a:r>
            <a:br>
              <a:rPr lang="da-DK" dirty="0"/>
            </a:br>
            <a:r>
              <a:rPr lang="da-DK" dirty="0"/>
              <a:t>og </a:t>
            </a:r>
            <a:r>
              <a:rPr lang="da-DK" b="1" dirty="0"/>
              <a:t>styrke konkurrenceevnen</a:t>
            </a:r>
            <a:r>
              <a:rPr lang="da-DK" dirty="0"/>
              <a:t>.</a:t>
            </a:r>
          </a:p>
          <a:p>
            <a:endParaRPr lang="da-DK" dirty="0"/>
          </a:p>
        </p:txBody>
      </p:sp>
      <p:sp>
        <p:nvSpPr>
          <p:cNvPr id="7" name="Pladsholder til dato 6">
            <a:extLst>
              <a:ext uri="{FF2B5EF4-FFF2-40B4-BE49-F238E27FC236}">
                <a16:creationId xmlns:a16="http://schemas.microsoft.com/office/drawing/2014/main" id="{E5E796F0-2E94-9AEB-92E1-261D8D2FF47B}"/>
              </a:ext>
            </a:extLst>
          </p:cNvPr>
          <p:cNvSpPr>
            <a:spLocks noGrp="1"/>
          </p:cNvSpPr>
          <p:nvPr>
            <p:ph type="dt" sz="half" idx="12"/>
          </p:nvPr>
        </p:nvSpPr>
        <p:spPr/>
        <p:txBody>
          <a:bodyPr/>
          <a:lstStyle/>
          <a:p>
            <a:endParaRPr lang="en-GB" dirty="0"/>
          </a:p>
        </p:txBody>
      </p:sp>
      <p:sp>
        <p:nvSpPr>
          <p:cNvPr id="8" name="Pladsholder til sidefod 7">
            <a:extLst>
              <a:ext uri="{FF2B5EF4-FFF2-40B4-BE49-F238E27FC236}">
                <a16:creationId xmlns:a16="http://schemas.microsoft.com/office/drawing/2014/main" id="{F3D00949-7C88-5755-04C8-240B92C00EB4}"/>
              </a:ext>
            </a:extLst>
          </p:cNvPr>
          <p:cNvSpPr>
            <a:spLocks noGrp="1"/>
          </p:cNvSpPr>
          <p:nvPr>
            <p:ph type="ftr" sz="quarter" idx="13"/>
          </p:nvPr>
        </p:nvSpPr>
        <p:spPr/>
        <p:txBody>
          <a:bodyPr/>
          <a:lstStyle/>
          <a:p>
            <a:r>
              <a:rPr lang="en-GB"/>
              <a:t>(c) ALEXANDRA INST</a:t>
            </a:r>
            <a:r>
              <a:rPr lang="en-GB">
                <a:solidFill>
                  <a:schemeClr val="accent3"/>
                </a:solidFill>
              </a:rPr>
              <a:t>IT</a:t>
            </a:r>
            <a:r>
              <a:rPr lang="en-GB"/>
              <a:t>UTTET</a:t>
            </a:r>
            <a:endParaRPr lang="en-GB" dirty="0"/>
          </a:p>
        </p:txBody>
      </p:sp>
      <p:sp>
        <p:nvSpPr>
          <p:cNvPr id="9" name="Pladsholder til slidenummer 8">
            <a:extLst>
              <a:ext uri="{FF2B5EF4-FFF2-40B4-BE49-F238E27FC236}">
                <a16:creationId xmlns:a16="http://schemas.microsoft.com/office/drawing/2014/main" id="{7C9E8B36-A763-DA66-BD14-E27CB43C877C}"/>
              </a:ext>
            </a:extLst>
          </p:cNvPr>
          <p:cNvSpPr>
            <a:spLocks noGrp="1"/>
          </p:cNvSpPr>
          <p:nvPr>
            <p:ph type="sldNum" sz="quarter" idx="14"/>
          </p:nvPr>
        </p:nvSpPr>
        <p:spPr/>
        <p:txBody>
          <a:bodyPr/>
          <a:lstStyle/>
          <a:p>
            <a:fld id="{06AC9228-041E-BE4C-A177-9A7A550E9A48}" type="slidenum">
              <a:rPr lang="en-GB" smtClean="0"/>
              <a:pPr/>
              <a:t>1</a:t>
            </a:fld>
            <a:endParaRPr lang="en-GB" dirty="0"/>
          </a:p>
        </p:txBody>
      </p:sp>
    </p:spTree>
    <p:extLst>
      <p:ext uri="{BB962C8B-B14F-4D97-AF65-F5344CB8AC3E}">
        <p14:creationId xmlns:p14="http://schemas.microsoft.com/office/powerpoint/2010/main" val="2942485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ladsholder til indhold 7">
            <a:extLst>
              <a:ext uri="{FF2B5EF4-FFF2-40B4-BE49-F238E27FC236}">
                <a16:creationId xmlns:a16="http://schemas.microsoft.com/office/drawing/2014/main" id="{677F01F5-D2D8-FE8E-4D32-4725AE426178}"/>
              </a:ext>
            </a:extLst>
          </p:cNvPr>
          <p:cNvSpPr>
            <a:spLocks noGrp="1"/>
          </p:cNvSpPr>
          <p:nvPr>
            <p:ph idx="1"/>
          </p:nvPr>
        </p:nvSpPr>
        <p:spPr>
          <a:xfrm>
            <a:off x="1440000" y="2300062"/>
            <a:ext cx="9856357" cy="2415001"/>
          </a:xfrm>
        </p:spPr>
        <p:txBody>
          <a:bodyPr vert="horz" lIns="0" tIns="0" rIns="0" bIns="0" rtlCol="0" anchor="t">
            <a:noAutofit/>
          </a:bodyPr>
          <a:lstStyle/>
          <a:p>
            <a:pPr marL="457200" indent="-457200">
              <a:lnSpc>
                <a:spcPct val="113999"/>
              </a:lnSpc>
              <a:buAutoNum type="arabicPeriod"/>
            </a:pPr>
            <a:r>
              <a:rPr lang="en-GB" dirty="0" err="1"/>
              <a:t>Hvad</a:t>
            </a:r>
            <a:r>
              <a:rPr lang="en-GB" dirty="0"/>
              <a:t> er </a:t>
            </a:r>
            <a:r>
              <a:rPr lang="en-GB" dirty="0" err="1"/>
              <a:t>kendetegnene</a:t>
            </a:r>
            <a:r>
              <a:rPr lang="en-GB" dirty="0"/>
              <a:t> </a:t>
            </a:r>
            <a:r>
              <a:rPr lang="en-GB" dirty="0" err="1"/>
              <a:t>ved</a:t>
            </a:r>
            <a:r>
              <a:rPr lang="en-GB" dirty="0"/>
              <a:t> de </a:t>
            </a:r>
            <a:r>
              <a:rPr lang="en-GB" dirty="0" err="1"/>
              <a:t>nuværende</a:t>
            </a:r>
            <a:r>
              <a:rPr lang="en-GB" dirty="0"/>
              <a:t> </a:t>
            </a:r>
            <a:r>
              <a:rPr lang="en-GB" dirty="0" err="1"/>
              <a:t>partnerskaber</a:t>
            </a:r>
            <a:r>
              <a:rPr lang="en-GB" dirty="0"/>
              <a:t> </a:t>
            </a:r>
            <a:r>
              <a:rPr lang="en-GB" dirty="0" err="1"/>
              <a:t>og</a:t>
            </a:r>
            <a:r>
              <a:rPr lang="en-GB" dirty="0"/>
              <a:t> </a:t>
            </a:r>
            <a:r>
              <a:rPr lang="en-GB" dirty="0" err="1"/>
              <a:t>samarbejder</a:t>
            </a:r>
            <a:r>
              <a:rPr lang="en-GB" dirty="0"/>
              <a:t>? </a:t>
            </a:r>
            <a:endParaRPr lang="da-DK" dirty="0"/>
          </a:p>
          <a:p>
            <a:pPr marL="457200" indent="-457200">
              <a:lnSpc>
                <a:spcPct val="113999"/>
              </a:lnSpc>
              <a:buAutoNum type="arabicPeriod"/>
            </a:pPr>
            <a:endParaRPr lang="en-GB" dirty="0"/>
          </a:p>
          <a:p>
            <a:pPr marL="457200" indent="-457200">
              <a:lnSpc>
                <a:spcPct val="113999"/>
              </a:lnSpc>
              <a:buAutoNum type="arabicPeriod"/>
            </a:pPr>
            <a:r>
              <a:rPr lang="en-GB" dirty="0" err="1"/>
              <a:t>Hvad</a:t>
            </a:r>
            <a:r>
              <a:rPr lang="en-GB" dirty="0"/>
              <a:t> er </a:t>
            </a:r>
            <a:r>
              <a:rPr lang="en-GB" dirty="0" err="1"/>
              <a:t>påvirkningen</a:t>
            </a:r>
            <a:r>
              <a:rPr lang="en-GB" dirty="0"/>
              <a:t> </a:t>
            </a:r>
            <a:r>
              <a:rPr lang="en-GB" dirty="0" err="1"/>
              <a:t>af</a:t>
            </a:r>
            <a:r>
              <a:rPr lang="en-GB" dirty="0"/>
              <a:t> </a:t>
            </a:r>
            <a:r>
              <a:rPr lang="en-GB" dirty="0" err="1"/>
              <a:t>partnerskaber</a:t>
            </a:r>
            <a:r>
              <a:rPr lang="en-GB" dirty="0"/>
              <a:t> </a:t>
            </a:r>
            <a:r>
              <a:rPr lang="en-GB" dirty="0" err="1"/>
              <a:t>og</a:t>
            </a:r>
            <a:r>
              <a:rPr lang="en-GB" dirty="0"/>
              <a:t> </a:t>
            </a:r>
            <a:r>
              <a:rPr lang="en-GB" dirty="0" err="1"/>
              <a:t>samarbejder</a:t>
            </a:r>
            <a:r>
              <a:rPr lang="en-GB" dirty="0"/>
              <a:t> </a:t>
            </a:r>
            <a:r>
              <a:rPr lang="en-GB" dirty="0" err="1"/>
              <a:t>på</a:t>
            </a:r>
            <a:r>
              <a:rPr lang="en-GB" dirty="0"/>
              <a:t> </a:t>
            </a:r>
            <a:r>
              <a:rPr lang="en-GB" dirty="0" err="1"/>
              <a:t>biblioteker</a:t>
            </a:r>
            <a:r>
              <a:rPr lang="en-GB" dirty="0"/>
              <a:t> </a:t>
            </a:r>
            <a:r>
              <a:rPr lang="en-GB" dirty="0" err="1"/>
              <a:t>og</a:t>
            </a:r>
            <a:r>
              <a:rPr lang="en-GB" dirty="0"/>
              <a:t> </a:t>
            </a:r>
            <a:r>
              <a:rPr lang="en-GB" dirty="0" err="1"/>
              <a:t>deres</a:t>
            </a:r>
            <a:r>
              <a:rPr lang="en-GB" dirty="0"/>
              <a:t> </a:t>
            </a:r>
            <a:r>
              <a:rPr lang="en-GB" dirty="0" err="1"/>
              <a:t>tjenester</a:t>
            </a:r>
            <a:r>
              <a:rPr lang="en-GB" dirty="0"/>
              <a:t>?</a:t>
            </a:r>
            <a:endParaRPr lang="da-DK"/>
          </a:p>
          <a:p>
            <a:pPr marL="457200" indent="-457200">
              <a:lnSpc>
                <a:spcPct val="113999"/>
              </a:lnSpc>
              <a:buAutoNum type="arabicPeriod"/>
            </a:pPr>
            <a:endParaRPr lang="en-GB" dirty="0"/>
          </a:p>
          <a:p>
            <a:pPr marL="0" indent="0">
              <a:lnSpc>
                <a:spcPct val="113999"/>
              </a:lnSpc>
              <a:buNone/>
            </a:pPr>
            <a:endParaRPr lang="en-GB" dirty="0"/>
          </a:p>
          <a:p>
            <a:pPr marL="0" indent="0">
              <a:lnSpc>
                <a:spcPct val="113999"/>
              </a:lnSpc>
              <a:buNone/>
            </a:pPr>
            <a:br>
              <a:rPr lang="en-GB" dirty="0"/>
            </a:br>
            <a:br>
              <a:rPr lang="en-GB" dirty="0"/>
            </a:br>
            <a:endParaRPr lang="en-GB"/>
          </a:p>
          <a:p>
            <a:pPr marL="0" indent="0">
              <a:lnSpc>
                <a:spcPct val="113999"/>
              </a:lnSpc>
              <a:buNone/>
            </a:pPr>
            <a:endParaRPr lang="en-GB" dirty="0"/>
          </a:p>
          <a:p>
            <a:pPr marL="359410" indent="-359410">
              <a:lnSpc>
                <a:spcPct val="113999"/>
              </a:lnSpc>
            </a:pPr>
            <a:endParaRPr lang="en-GB" dirty="0"/>
          </a:p>
        </p:txBody>
      </p:sp>
      <p:sp>
        <p:nvSpPr>
          <p:cNvPr id="5" name="Titel 4">
            <a:extLst>
              <a:ext uri="{FF2B5EF4-FFF2-40B4-BE49-F238E27FC236}">
                <a16:creationId xmlns:a16="http://schemas.microsoft.com/office/drawing/2014/main" id="{60CFE4FC-AA95-77A5-E35E-9A9A2A19C5DB}"/>
              </a:ext>
            </a:extLst>
          </p:cNvPr>
          <p:cNvSpPr>
            <a:spLocks noGrp="1"/>
          </p:cNvSpPr>
          <p:nvPr>
            <p:ph type="title"/>
          </p:nvPr>
        </p:nvSpPr>
        <p:spPr>
          <a:xfrm>
            <a:off x="1440000" y="720000"/>
            <a:ext cx="9856357" cy="1107996"/>
          </a:xfrm>
        </p:spPr>
        <p:txBody>
          <a:bodyPr/>
          <a:lstStyle/>
          <a:p>
            <a:r>
              <a:rPr lang="en-GB">
                <a:latin typeface="Arial Black"/>
              </a:rPr>
              <a:t>Studie om </a:t>
            </a:r>
            <a:r>
              <a:rPr lang="en-GB" err="1">
                <a:latin typeface="Arial Black"/>
              </a:rPr>
              <a:t>bibliotekers</a:t>
            </a:r>
            <a:r>
              <a:rPr lang="en-GB">
                <a:latin typeface="Arial Black"/>
              </a:rPr>
              <a:t> </a:t>
            </a:r>
            <a:r>
              <a:rPr lang="en-GB" err="1">
                <a:latin typeface="Arial Black"/>
              </a:rPr>
              <a:t>partnerskaber</a:t>
            </a:r>
            <a:r>
              <a:rPr lang="en-GB">
                <a:latin typeface="Arial Black"/>
              </a:rPr>
              <a:t> </a:t>
            </a:r>
            <a:r>
              <a:rPr lang="en-GB" err="1">
                <a:latin typeface="Arial Black"/>
              </a:rPr>
              <a:t>og</a:t>
            </a:r>
            <a:r>
              <a:rPr lang="en-GB">
                <a:latin typeface="Arial Black"/>
              </a:rPr>
              <a:t> </a:t>
            </a:r>
            <a:r>
              <a:rPr lang="en-GB" err="1">
                <a:latin typeface="Arial Black"/>
              </a:rPr>
              <a:t>samarbejder</a:t>
            </a:r>
            <a:endParaRPr lang="da-DK" err="1"/>
          </a:p>
        </p:txBody>
      </p:sp>
      <p:sp>
        <p:nvSpPr>
          <p:cNvPr id="15" name="Pladsholder til dato 14">
            <a:extLst>
              <a:ext uri="{FF2B5EF4-FFF2-40B4-BE49-F238E27FC236}">
                <a16:creationId xmlns:a16="http://schemas.microsoft.com/office/drawing/2014/main" id="{50B1C18B-033E-6B99-9C16-FA1076B8FE34}"/>
              </a:ext>
            </a:extLst>
          </p:cNvPr>
          <p:cNvSpPr>
            <a:spLocks noGrp="1"/>
          </p:cNvSpPr>
          <p:nvPr>
            <p:ph type="dt" sz="half" idx="10"/>
          </p:nvPr>
        </p:nvSpPr>
        <p:spPr/>
        <p:txBody>
          <a:bodyPr/>
          <a:lstStyle/>
          <a:p>
            <a:fld id="{538D3D29-3F36-4A4F-8EC4-65869CCEA577}" type="datetime1">
              <a:rPr lang="da-DK" smtClean="0"/>
              <a:t>05-10-2023</a:t>
            </a:fld>
            <a:endParaRPr lang="en-GB" dirty="0"/>
          </a:p>
        </p:txBody>
      </p:sp>
      <p:sp>
        <p:nvSpPr>
          <p:cNvPr id="16" name="Pladsholder til sidefod 15">
            <a:extLst>
              <a:ext uri="{FF2B5EF4-FFF2-40B4-BE49-F238E27FC236}">
                <a16:creationId xmlns:a16="http://schemas.microsoft.com/office/drawing/2014/main" id="{C1737721-E889-C783-D2C3-2CE96B8C2CC0}"/>
              </a:ext>
            </a:extLst>
          </p:cNvPr>
          <p:cNvSpPr>
            <a:spLocks noGrp="1"/>
          </p:cNvSpPr>
          <p:nvPr>
            <p:ph type="ftr" sz="quarter" idx="11"/>
          </p:nvPr>
        </p:nvSpPr>
        <p:spPr/>
        <p:txBody>
          <a:bodyPr/>
          <a:lstStyle/>
          <a:p>
            <a:r>
              <a:rPr lang="en-GB"/>
              <a:t>© ALEXANDRA INST</a:t>
            </a:r>
            <a:r>
              <a:rPr lang="en-GB">
                <a:solidFill>
                  <a:schemeClr val="accent3"/>
                </a:solidFill>
              </a:rPr>
              <a:t>IT</a:t>
            </a:r>
            <a:r>
              <a:rPr lang="en-GB"/>
              <a:t>UTTET</a:t>
            </a:r>
            <a:endParaRPr lang="en-GB" dirty="0"/>
          </a:p>
        </p:txBody>
      </p:sp>
      <p:sp>
        <p:nvSpPr>
          <p:cNvPr id="17" name="Pladsholder til slidenummer 16">
            <a:extLst>
              <a:ext uri="{FF2B5EF4-FFF2-40B4-BE49-F238E27FC236}">
                <a16:creationId xmlns:a16="http://schemas.microsoft.com/office/drawing/2014/main" id="{6414D0A2-717E-F95D-27E7-99B284641724}"/>
              </a:ext>
            </a:extLst>
          </p:cNvPr>
          <p:cNvSpPr>
            <a:spLocks noGrp="1"/>
          </p:cNvSpPr>
          <p:nvPr>
            <p:ph type="sldNum" sz="quarter" idx="12"/>
          </p:nvPr>
        </p:nvSpPr>
        <p:spPr/>
        <p:txBody>
          <a:bodyPr/>
          <a:lstStyle/>
          <a:p>
            <a:fld id="{06AC9228-041E-BE4C-A177-9A7A550E9A48}" type="slidenum">
              <a:rPr lang="en-GB" smtClean="0"/>
              <a:pPr/>
              <a:t>2</a:t>
            </a:fld>
            <a:endParaRPr lang="en-GB" dirty="0"/>
          </a:p>
        </p:txBody>
      </p:sp>
    </p:spTree>
    <p:extLst>
      <p:ext uri="{BB962C8B-B14F-4D97-AF65-F5344CB8AC3E}">
        <p14:creationId xmlns:p14="http://schemas.microsoft.com/office/powerpoint/2010/main" val="461634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el 10">
            <a:extLst>
              <a:ext uri="{FF2B5EF4-FFF2-40B4-BE49-F238E27FC236}">
                <a16:creationId xmlns:a16="http://schemas.microsoft.com/office/drawing/2014/main" id="{8A9DC171-F86D-74EB-4B42-9DEF42D25CEC}"/>
              </a:ext>
            </a:extLst>
          </p:cNvPr>
          <p:cNvSpPr>
            <a:spLocks noGrp="1"/>
          </p:cNvSpPr>
          <p:nvPr>
            <p:ph type="title"/>
          </p:nvPr>
        </p:nvSpPr>
        <p:spPr/>
        <p:txBody>
          <a:bodyPr/>
          <a:lstStyle/>
          <a:p>
            <a:r>
              <a:rPr lang="da-DK" dirty="0">
                <a:latin typeface="Arial Black"/>
              </a:rPr>
              <a:t>Del jeres erfaringer med os!</a:t>
            </a:r>
            <a:endParaRPr lang="da-DK" dirty="0"/>
          </a:p>
        </p:txBody>
      </p:sp>
      <p:sp>
        <p:nvSpPr>
          <p:cNvPr id="12" name="Pladsholder til indhold 11">
            <a:extLst>
              <a:ext uri="{FF2B5EF4-FFF2-40B4-BE49-F238E27FC236}">
                <a16:creationId xmlns:a16="http://schemas.microsoft.com/office/drawing/2014/main" id="{A69FA768-6626-8BA9-F770-45966568360A}"/>
              </a:ext>
            </a:extLst>
          </p:cNvPr>
          <p:cNvSpPr>
            <a:spLocks noGrp="1"/>
          </p:cNvSpPr>
          <p:nvPr>
            <p:ph idx="1"/>
          </p:nvPr>
        </p:nvSpPr>
        <p:spPr/>
        <p:txBody>
          <a:bodyPr vert="horz" lIns="0" tIns="0" rIns="0" bIns="0" rtlCol="0" anchor="t">
            <a:noAutofit/>
          </a:bodyPr>
          <a:lstStyle/>
          <a:p>
            <a:pPr marL="359410" indent="-359410"/>
            <a:endParaRPr lang="da-DK"/>
          </a:p>
          <a:p>
            <a:pPr marL="0" indent="0">
              <a:lnSpc>
                <a:spcPct val="113999"/>
              </a:lnSpc>
              <a:buNone/>
            </a:pPr>
            <a:endParaRPr lang="da-DK" dirty="0"/>
          </a:p>
          <a:p>
            <a:pPr marL="0" indent="0">
              <a:lnSpc>
                <a:spcPct val="113999"/>
              </a:lnSpc>
              <a:buNone/>
            </a:pPr>
            <a:endParaRPr lang="da-DK" dirty="0"/>
          </a:p>
        </p:txBody>
      </p:sp>
      <p:sp>
        <p:nvSpPr>
          <p:cNvPr id="13" name="Pladsholder til indhold 12">
            <a:extLst>
              <a:ext uri="{FF2B5EF4-FFF2-40B4-BE49-F238E27FC236}">
                <a16:creationId xmlns:a16="http://schemas.microsoft.com/office/drawing/2014/main" id="{075583F9-8CE7-277B-3B27-38F7B3FFD8FE}"/>
              </a:ext>
            </a:extLst>
          </p:cNvPr>
          <p:cNvSpPr>
            <a:spLocks noGrp="1"/>
          </p:cNvSpPr>
          <p:nvPr>
            <p:ph idx="10"/>
          </p:nvPr>
        </p:nvSpPr>
        <p:spPr>
          <a:xfrm>
            <a:off x="1353793" y="2026218"/>
            <a:ext cx="4680000" cy="2724563"/>
          </a:xfrm>
        </p:spPr>
        <p:txBody>
          <a:bodyPr vert="horz" lIns="0" tIns="0" rIns="0" bIns="0" rtlCol="0" anchor="t">
            <a:noAutofit/>
          </a:bodyPr>
          <a:lstStyle/>
          <a:p>
            <a:pPr marL="0" indent="0">
              <a:buNone/>
            </a:pPr>
            <a:r>
              <a:rPr lang="da-DK" b="1" dirty="0"/>
              <a:t>Interviews</a:t>
            </a:r>
            <a:endParaRPr lang="da-DK" dirty="0"/>
          </a:p>
          <a:p>
            <a:pPr marL="359410" indent="-359410">
              <a:lnSpc>
                <a:spcPct val="113999"/>
              </a:lnSpc>
            </a:pPr>
            <a:r>
              <a:rPr lang="da-DK" dirty="0"/>
              <a:t>Varighed: 45 min.</a:t>
            </a:r>
          </a:p>
          <a:p>
            <a:pPr marL="359410" indent="-359410">
              <a:lnSpc>
                <a:spcPct val="113999"/>
              </a:lnSpc>
            </a:pPr>
            <a:r>
              <a:rPr lang="da-DK" dirty="0"/>
              <a:t>Telefonisk, online eller fysisk </a:t>
            </a:r>
            <a:endParaRPr lang="en-US" dirty="0"/>
          </a:p>
          <a:p>
            <a:pPr marL="359410" indent="-359410">
              <a:lnSpc>
                <a:spcPct val="113999"/>
              </a:lnSpc>
            </a:pPr>
            <a:r>
              <a:rPr lang="da-DK" dirty="0"/>
              <a:t>Helt uforpligtende</a:t>
            </a:r>
          </a:p>
        </p:txBody>
      </p:sp>
      <p:sp>
        <p:nvSpPr>
          <p:cNvPr id="5" name="Pladsholder til dato 4">
            <a:extLst>
              <a:ext uri="{FF2B5EF4-FFF2-40B4-BE49-F238E27FC236}">
                <a16:creationId xmlns:a16="http://schemas.microsoft.com/office/drawing/2014/main" id="{3D20582F-93FE-8D8F-9CBB-08E52BEFA1B2}"/>
              </a:ext>
            </a:extLst>
          </p:cNvPr>
          <p:cNvSpPr>
            <a:spLocks noGrp="1"/>
          </p:cNvSpPr>
          <p:nvPr>
            <p:ph type="dt" sz="half" idx="11"/>
          </p:nvPr>
        </p:nvSpPr>
        <p:spPr/>
        <p:txBody>
          <a:bodyPr/>
          <a:lstStyle/>
          <a:p>
            <a:fld id="{5252F588-CF79-0A49-B531-03E64797C39D}" type="datetime1">
              <a:rPr lang="da-DK" smtClean="0"/>
              <a:t>05-10-2023</a:t>
            </a:fld>
            <a:endParaRPr lang="en-GB" dirty="0"/>
          </a:p>
        </p:txBody>
      </p:sp>
      <p:sp>
        <p:nvSpPr>
          <p:cNvPr id="6" name="Pladsholder til sidefod 5">
            <a:extLst>
              <a:ext uri="{FF2B5EF4-FFF2-40B4-BE49-F238E27FC236}">
                <a16:creationId xmlns:a16="http://schemas.microsoft.com/office/drawing/2014/main" id="{53FD3B19-01A1-D302-2ADE-0DEC33D87CC8}"/>
              </a:ext>
            </a:extLst>
          </p:cNvPr>
          <p:cNvSpPr>
            <a:spLocks noGrp="1"/>
          </p:cNvSpPr>
          <p:nvPr>
            <p:ph type="ftr" sz="quarter" idx="12"/>
          </p:nvPr>
        </p:nvSpPr>
        <p:spPr/>
        <p:txBody>
          <a:bodyPr/>
          <a:lstStyle/>
          <a:p>
            <a:r>
              <a:rPr lang="en-GB"/>
              <a:t>© ALEXANDRA INST</a:t>
            </a:r>
            <a:r>
              <a:rPr lang="en-GB">
                <a:solidFill>
                  <a:schemeClr val="accent3"/>
                </a:solidFill>
              </a:rPr>
              <a:t>IT</a:t>
            </a:r>
            <a:r>
              <a:rPr lang="en-GB"/>
              <a:t>UTTET</a:t>
            </a:r>
            <a:endParaRPr lang="en-GB" dirty="0"/>
          </a:p>
        </p:txBody>
      </p:sp>
      <p:sp>
        <p:nvSpPr>
          <p:cNvPr id="7" name="Pladsholder til slidenummer 6">
            <a:extLst>
              <a:ext uri="{FF2B5EF4-FFF2-40B4-BE49-F238E27FC236}">
                <a16:creationId xmlns:a16="http://schemas.microsoft.com/office/drawing/2014/main" id="{3EB6FF15-CE16-553F-928E-F37298C5D13B}"/>
              </a:ext>
            </a:extLst>
          </p:cNvPr>
          <p:cNvSpPr>
            <a:spLocks noGrp="1"/>
          </p:cNvSpPr>
          <p:nvPr>
            <p:ph type="sldNum" sz="quarter" idx="13"/>
          </p:nvPr>
        </p:nvSpPr>
        <p:spPr/>
        <p:txBody>
          <a:bodyPr/>
          <a:lstStyle/>
          <a:p>
            <a:fld id="{06AC9228-041E-BE4C-A177-9A7A550E9A48}" type="slidenum">
              <a:rPr lang="en-GB" smtClean="0"/>
              <a:pPr/>
              <a:t>3</a:t>
            </a:fld>
            <a:endParaRPr lang="en-GB" dirty="0"/>
          </a:p>
        </p:txBody>
      </p:sp>
      <p:sp>
        <p:nvSpPr>
          <p:cNvPr id="3" name="Pladsholder til indhold 12">
            <a:extLst>
              <a:ext uri="{FF2B5EF4-FFF2-40B4-BE49-F238E27FC236}">
                <a16:creationId xmlns:a16="http://schemas.microsoft.com/office/drawing/2014/main" id="{154C2302-3EC3-B09C-5FC1-7C8B7005CD7B}"/>
              </a:ext>
            </a:extLst>
          </p:cNvPr>
          <p:cNvSpPr txBox="1">
            <a:spLocks/>
          </p:cNvSpPr>
          <p:nvPr/>
        </p:nvSpPr>
        <p:spPr>
          <a:xfrm>
            <a:off x="6423475" y="2023837"/>
            <a:ext cx="4680000" cy="2724563"/>
          </a:xfrm>
          <a:prstGeom prst="rect">
            <a:avLst/>
          </a:prstGeom>
        </p:spPr>
        <p:txBody>
          <a:bodyPr vert="horz" lIns="0" tIns="0" rIns="0" bIns="0" rtlCol="0" anchor="t">
            <a:noAutofit/>
          </a:bodyPr>
          <a:lstStyle>
            <a:lvl1pPr marL="360000" indent="-360000" algn="l" defTabSz="457200" rtl="0" eaLnBrk="1" latinLnBrk="0" hangingPunct="1">
              <a:lnSpc>
                <a:spcPct val="114000"/>
              </a:lnSpc>
              <a:spcBef>
                <a:spcPts val="600"/>
              </a:spcBef>
              <a:buClr>
                <a:srgbClr val="BF5D2B"/>
              </a:buClr>
              <a:buFont typeface="Arial" panose="020B0604020202020204" pitchFamily="34" charset="0"/>
              <a:buChar char="•"/>
              <a:defRPr sz="2400" kern="1200">
                <a:solidFill>
                  <a:schemeClr val="bg1"/>
                </a:solidFill>
                <a:latin typeface="Arial"/>
                <a:ea typeface="+mn-ea"/>
                <a:cs typeface="Arial"/>
              </a:defRPr>
            </a:lvl1pPr>
            <a:lvl2pPr marL="720000" indent="-360000" algn="l" defTabSz="457200" rtl="0" eaLnBrk="1" latinLnBrk="0" hangingPunct="1">
              <a:lnSpc>
                <a:spcPct val="114000"/>
              </a:lnSpc>
              <a:spcBef>
                <a:spcPts val="600"/>
              </a:spcBef>
              <a:buClr>
                <a:srgbClr val="BF5D2B"/>
              </a:buClr>
              <a:buFont typeface="Arial" panose="020B0604020202020204" pitchFamily="34" charset="0"/>
              <a:buChar char="•"/>
              <a:tabLst/>
              <a:defRPr sz="2000" kern="1200">
                <a:solidFill>
                  <a:schemeClr val="bg1"/>
                </a:solidFill>
                <a:latin typeface="Arial"/>
                <a:ea typeface="+mn-ea"/>
                <a:cs typeface="Arial"/>
              </a:defRPr>
            </a:lvl2pPr>
            <a:lvl3pPr marL="1080000" indent="-358775" algn="l" defTabSz="457200" rtl="0" eaLnBrk="1" latinLnBrk="0" hangingPunct="1">
              <a:lnSpc>
                <a:spcPct val="114000"/>
              </a:lnSpc>
              <a:spcBef>
                <a:spcPts val="600"/>
              </a:spcBef>
              <a:buClr>
                <a:srgbClr val="BF5D2B"/>
              </a:buClr>
              <a:buFont typeface="Arial" panose="020B0604020202020204" pitchFamily="34" charset="0"/>
              <a:buChar char="•"/>
              <a:tabLst/>
              <a:defRPr sz="1800" kern="1200">
                <a:solidFill>
                  <a:schemeClr val="bg1"/>
                </a:solidFill>
                <a:latin typeface="Arial"/>
                <a:ea typeface="+mn-ea"/>
                <a:cs typeface="Arial"/>
              </a:defRPr>
            </a:lvl3pPr>
            <a:lvl4pPr marL="1080000" indent="-360000" algn="l" defTabSz="457200" rtl="0" eaLnBrk="1" latinLnBrk="0" hangingPunct="1">
              <a:lnSpc>
                <a:spcPct val="114000"/>
              </a:lnSpc>
              <a:spcBef>
                <a:spcPts val="600"/>
              </a:spcBef>
              <a:buClr>
                <a:srgbClr val="D76432"/>
              </a:buClr>
              <a:buFont typeface="Arial" panose="020B0604020202020204" pitchFamily="34" charset="0"/>
              <a:buChar char="•"/>
              <a:tabLst/>
              <a:defRPr sz="1800" kern="1200">
                <a:solidFill>
                  <a:srgbClr val="343434"/>
                </a:solidFill>
                <a:latin typeface="Arial"/>
                <a:ea typeface="+mn-ea"/>
                <a:cs typeface="Arial"/>
              </a:defRPr>
            </a:lvl4pPr>
            <a:lvl5pPr marL="0" indent="0" algn="l" defTabSz="457200" rtl="0" eaLnBrk="1" latinLnBrk="0" hangingPunct="1">
              <a:lnSpc>
                <a:spcPct val="114000"/>
              </a:lnSpc>
              <a:spcBef>
                <a:spcPct val="20000"/>
              </a:spcBef>
              <a:buClr>
                <a:srgbClr val="D76432"/>
              </a:buClr>
              <a:buFont typeface="Arial" panose="020B0604020202020204" pitchFamily="34" charset="0"/>
              <a:buNone/>
              <a:tabLst/>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113999"/>
              </a:lnSpc>
              <a:buNone/>
            </a:pPr>
            <a:r>
              <a:rPr lang="da-DK" b="1" dirty="0"/>
              <a:t>Kontakt gerne:</a:t>
            </a:r>
          </a:p>
          <a:p>
            <a:pPr marL="359410" indent="-359410">
              <a:lnSpc>
                <a:spcPct val="113999"/>
              </a:lnSpc>
            </a:pPr>
            <a:r>
              <a:rPr lang="da-DK" dirty="0"/>
              <a:t>Sofie Hansen </a:t>
            </a:r>
          </a:p>
          <a:p>
            <a:pPr marL="359410" indent="-359410">
              <a:lnSpc>
                <a:spcPct val="113999"/>
              </a:lnSpc>
            </a:pPr>
            <a:r>
              <a:rPr lang="da-DK" dirty="0">
                <a:solidFill>
                  <a:schemeClr val="bg2"/>
                </a:solidFill>
                <a:hlinkClick r:id="rId3">
                  <a:extLst>
                    <a:ext uri="{A12FA001-AC4F-418D-AE19-62706E023703}">
                      <ahyp:hlinkClr xmlns:ahyp="http://schemas.microsoft.com/office/drawing/2018/hyperlinkcolor" val="tx"/>
                    </a:ext>
                  </a:extLst>
                </a:hlinkClick>
              </a:rPr>
              <a:t>sofie.hansen@alexandra.dk</a:t>
            </a:r>
          </a:p>
          <a:p>
            <a:pPr marL="359410" indent="-359410">
              <a:lnSpc>
                <a:spcPct val="113999"/>
              </a:lnSpc>
            </a:pPr>
            <a:r>
              <a:rPr lang="da-DK" dirty="0"/>
              <a:t>+ 45 29 85 90 95</a:t>
            </a:r>
          </a:p>
        </p:txBody>
      </p:sp>
      <p:sp>
        <p:nvSpPr>
          <p:cNvPr id="16" name="Pladsholder til indhold 7">
            <a:extLst>
              <a:ext uri="{FF2B5EF4-FFF2-40B4-BE49-F238E27FC236}">
                <a16:creationId xmlns:a16="http://schemas.microsoft.com/office/drawing/2014/main" id="{BFD67D47-62C6-9E1B-4D83-DB377E611B4B}"/>
              </a:ext>
            </a:extLst>
          </p:cNvPr>
          <p:cNvSpPr txBox="1">
            <a:spLocks/>
          </p:cNvSpPr>
          <p:nvPr/>
        </p:nvSpPr>
        <p:spPr>
          <a:xfrm>
            <a:off x="1440000" y="5109937"/>
            <a:ext cx="8463327" cy="629064"/>
          </a:xfrm>
          <a:prstGeom prst="rect">
            <a:avLst/>
          </a:prstGeom>
        </p:spPr>
        <p:txBody>
          <a:bodyPr vert="horz" lIns="0" tIns="0" rIns="0" bIns="0" rtlCol="0" anchor="t">
            <a:noAutofit/>
          </a:bodyPr>
          <a:lstStyle>
            <a:lvl1pPr marL="360000" indent="-360000" algn="l" defTabSz="457200" rtl="0" eaLnBrk="1" latinLnBrk="0" hangingPunct="1">
              <a:lnSpc>
                <a:spcPct val="114000"/>
              </a:lnSpc>
              <a:spcBef>
                <a:spcPts val="600"/>
              </a:spcBef>
              <a:buClr>
                <a:srgbClr val="BF5D2B"/>
              </a:buClr>
              <a:buFont typeface="Arial" panose="020B0604020202020204" pitchFamily="34" charset="0"/>
              <a:buChar char="•"/>
              <a:defRPr sz="2400" kern="1200">
                <a:solidFill>
                  <a:schemeClr val="bg1"/>
                </a:solidFill>
                <a:latin typeface="Arial"/>
                <a:ea typeface="+mn-ea"/>
                <a:cs typeface="Arial"/>
              </a:defRPr>
            </a:lvl1pPr>
            <a:lvl2pPr marL="720000" indent="-360000" algn="l" defTabSz="457200" rtl="0" eaLnBrk="1" latinLnBrk="0" hangingPunct="1">
              <a:lnSpc>
                <a:spcPct val="114000"/>
              </a:lnSpc>
              <a:spcBef>
                <a:spcPts val="600"/>
              </a:spcBef>
              <a:buClr>
                <a:srgbClr val="BF5D2B"/>
              </a:buClr>
              <a:buFont typeface="Arial" panose="020B0604020202020204" pitchFamily="34" charset="0"/>
              <a:buChar char="•"/>
              <a:tabLst/>
              <a:defRPr sz="2000" kern="1200">
                <a:solidFill>
                  <a:schemeClr val="bg1"/>
                </a:solidFill>
                <a:latin typeface="Arial"/>
                <a:ea typeface="+mn-ea"/>
                <a:cs typeface="Arial"/>
              </a:defRPr>
            </a:lvl2pPr>
            <a:lvl3pPr marL="1080000" indent="-358775" algn="l" defTabSz="457200" rtl="0" eaLnBrk="1" latinLnBrk="0" hangingPunct="1">
              <a:lnSpc>
                <a:spcPct val="114000"/>
              </a:lnSpc>
              <a:spcBef>
                <a:spcPts val="600"/>
              </a:spcBef>
              <a:buClr>
                <a:srgbClr val="BF5D2B"/>
              </a:buClr>
              <a:buFont typeface="Arial" panose="020B0604020202020204" pitchFamily="34" charset="0"/>
              <a:buChar char="•"/>
              <a:tabLst/>
              <a:defRPr sz="1800" kern="1200">
                <a:solidFill>
                  <a:schemeClr val="bg1"/>
                </a:solidFill>
                <a:latin typeface="Arial"/>
                <a:ea typeface="+mn-ea"/>
                <a:cs typeface="Arial"/>
              </a:defRPr>
            </a:lvl3pPr>
            <a:lvl4pPr marL="1080000" indent="-360000" algn="l" defTabSz="457200" rtl="0" eaLnBrk="1" latinLnBrk="0" hangingPunct="1">
              <a:lnSpc>
                <a:spcPct val="114000"/>
              </a:lnSpc>
              <a:spcBef>
                <a:spcPts val="600"/>
              </a:spcBef>
              <a:buClr>
                <a:srgbClr val="D76432"/>
              </a:buClr>
              <a:buFont typeface="Arial" panose="020B0604020202020204" pitchFamily="34" charset="0"/>
              <a:buChar char="•"/>
              <a:tabLst/>
              <a:defRPr sz="1800" kern="1200">
                <a:solidFill>
                  <a:srgbClr val="343434"/>
                </a:solidFill>
                <a:latin typeface="Arial"/>
                <a:ea typeface="+mn-ea"/>
                <a:cs typeface="Arial"/>
              </a:defRPr>
            </a:lvl4pPr>
            <a:lvl5pPr marL="0" indent="0" algn="l" defTabSz="457200" rtl="0" eaLnBrk="1" latinLnBrk="0" hangingPunct="1">
              <a:lnSpc>
                <a:spcPct val="114000"/>
              </a:lnSpc>
              <a:spcBef>
                <a:spcPct val="20000"/>
              </a:spcBef>
              <a:buClr>
                <a:srgbClr val="D76432"/>
              </a:buClr>
              <a:buFont typeface="Arial" panose="020B0604020202020204" pitchFamily="34" charset="0"/>
              <a:buNone/>
              <a:tabLst/>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113999"/>
              </a:lnSpc>
              <a:buNone/>
            </a:pPr>
            <a:r>
              <a:rPr lang="en-GB" sz="2800" dirty="0" err="1"/>
              <a:t>Både</a:t>
            </a:r>
            <a:r>
              <a:rPr lang="en-GB" sz="2800" b="1" dirty="0"/>
              <a:t> </a:t>
            </a:r>
            <a:r>
              <a:rPr lang="en-GB" sz="2800" b="1" dirty="0" err="1"/>
              <a:t>biblioteker</a:t>
            </a:r>
            <a:r>
              <a:rPr lang="en-GB" sz="2800" b="1" dirty="0"/>
              <a:t> </a:t>
            </a:r>
            <a:r>
              <a:rPr lang="en-GB" sz="2800" b="1" dirty="0" err="1"/>
              <a:t>og</a:t>
            </a:r>
            <a:r>
              <a:rPr lang="en-GB" sz="2800" b="1" dirty="0"/>
              <a:t> </a:t>
            </a:r>
            <a:r>
              <a:rPr lang="en-GB" sz="2800" b="1" dirty="0" err="1"/>
              <a:t>leverandører</a:t>
            </a:r>
            <a:r>
              <a:rPr lang="en-GB" sz="2800" b="1" dirty="0"/>
              <a:t> </a:t>
            </a:r>
            <a:r>
              <a:rPr lang="en-GB" sz="2800" b="1" dirty="0" err="1"/>
              <a:t>af</a:t>
            </a:r>
            <a:r>
              <a:rPr lang="en-GB" sz="2800" b="1" dirty="0"/>
              <a:t> </a:t>
            </a:r>
            <a:r>
              <a:rPr lang="en-GB" sz="2800" b="1" dirty="0" err="1"/>
              <a:t>teknologi</a:t>
            </a:r>
            <a:endParaRPr lang="en-GB" sz="2800" b="1" dirty="0"/>
          </a:p>
          <a:p>
            <a:pPr marL="457200" indent="-457200">
              <a:lnSpc>
                <a:spcPct val="113999"/>
              </a:lnSpc>
              <a:buFont typeface="Arial" panose="020B0604020202020204" pitchFamily="34" charset="0"/>
              <a:buAutoNum type="arabicPeriod"/>
            </a:pPr>
            <a:endParaRPr lang="en-GB" sz="2800" dirty="0"/>
          </a:p>
          <a:p>
            <a:pPr marL="0" indent="0">
              <a:lnSpc>
                <a:spcPct val="113999"/>
              </a:lnSpc>
              <a:buFont typeface="Arial" panose="020B0604020202020204" pitchFamily="34" charset="0"/>
              <a:buNone/>
            </a:pPr>
            <a:endParaRPr lang="en-GB" sz="2800" dirty="0"/>
          </a:p>
          <a:p>
            <a:pPr marL="0" indent="0">
              <a:lnSpc>
                <a:spcPct val="113999"/>
              </a:lnSpc>
              <a:buFont typeface="Arial" panose="020B0604020202020204" pitchFamily="34" charset="0"/>
              <a:buNone/>
            </a:pPr>
            <a:br>
              <a:rPr lang="en-GB" sz="2800" dirty="0"/>
            </a:br>
            <a:br>
              <a:rPr lang="en-GB" sz="2800" dirty="0"/>
            </a:br>
            <a:endParaRPr lang="en-GB" sz="2800"/>
          </a:p>
          <a:p>
            <a:pPr marL="0" indent="0">
              <a:lnSpc>
                <a:spcPct val="113999"/>
              </a:lnSpc>
              <a:buFont typeface="Arial" panose="020B0604020202020204" pitchFamily="34" charset="0"/>
              <a:buNone/>
            </a:pPr>
            <a:endParaRPr lang="en-GB" sz="2800" dirty="0"/>
          </a:p>
          <a:p>
            <a:pPr marL="359410" indent="-359410">
              <a:lnSpc>
                <a:spcPct val="113999"/>
              </a:lnSpc>
            </a:pPr>
            <a:endParaRPr lang="en-GB" sz="2800" dirty="0"/>
          </a:p>
        </p:txBody>
      </p:sp>
    </p:spTree>
    <p:extLst>
      <p:ext uri="{BB962C8B-B14F-4D97-AF65-F5344CB8AC3E}">
        <p14:creationId xmlns:p14="http://schemas.microsoft.com/office/powerpoint/2010/main" val="1801437266"/>
      </p:ext>
    </p:extLst>
  </p:cSld>
  <p:clrMapOvr>
    <a:masterClrMapping/>
  </p:clrMapOvr>
</p:sld>
</file>

<file path=ppt/theme/theme1.xml><?xml version="1.0" encoding="utf-8"?>
<a:theme xmlns:a="http://schemas.openxmlformats.org/drawingml/2006/main" name="Sidelayout">
  <a:themeElements>
    <a:clrScheme name="alexandra-corporate-2022 1">
      <a:dk1>
        <a:srgbClr val="000000"/>
      </a:dk1>
      <a:lt1>
        <a:srgbClr val="FFFFFF"/>
      </a:lt1>
      <a:dk2>
        <a:srgbClr val="343434"/>
      </a:dk2>
      <a:lt2>
        <a:srgbClr val="FFFFFF"/>
      </a:lt2>
      <a:accent1>
        <a:srgbClr val="2B6A8A"/>
      </a:accent1>
      <a:accent2>
        <a:srgbClr val="839FAC"/>
      </a:accent2>
      <a:accent3>
        <a:srgbClr val="BE5D2B"/>
      </a:accent3>
      <a:accent4>
        <a:srgbClr val="95989C"/>
      </a:accent4>
      <a:accent5>
        <a:srgbClr val="DEDDD3"/>
      </a:accent5>
      <a:accent6>
        <a:srgbClr val="6D1F19"/>
      </a:accent6>
      <a:hlink>
        <a:srgbClr val="BE5D2B"/>
      </a:hlink>
      <a:folHlink>
        <a:srgbClr val="95989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lexandra_Instituttet_2022_DK" id="{4A3BB4F3-E6E2-C94B-9938-7B191890F638}" vid="{0E9BCA01-149E-234A-89EB-7639E86386CB}"/>
    </a:ext>
  </a:extLst>
</a:theme>
</file>

<file path=ppt/theme/theme2.xml><?xml version="1.0" encoding="utf-8"?>
<a:theme xmlns:a="http://schemas.openxmlformats.org/drawingml/2006/main" name="Sidelayout">
  <a:themeElements>
    <a:clrScheme name="alexandra-corporate-2022 1">
      <a:dk1>
        <a:srgbClr val="000000"/>
      </a:dk1>
      <a:lt1>
        <a:srgbClr val="FFFFFF"/>
      </a:lt1>
      <a:dk2>
        <a:srgbClr val="343434"/>
      </a:dk2>
      <a:lt2>
        <a:srgbClr val="FFFFFF"/>
      </a:lt2>
      <a:accent1>
        <a:srgbClr val="2B6A8A"/>
      </a:accent1>
      <a:accent2>
        <a:srgbClr val="839FAC"/>
      </a:accent2>
      <a:accent3>
        <a:srgbClr val="BE5D2B"/>
      </a:accent3>
      <a:accent4>
        <a:srgbClr val="95989C"/>
      </a:accent4>
      <a:accent5>
        <a:srgbClr val="DEDDD3"/>
      </a:accent5>
      <a:accent6>
        <a:srgbClr val="6D1F19"/>
      </a:accent6>
      <a:hlink>
        <a:srgbClr val="BE5D2B"/>
      </a:hlink>
      <a:folHlink>
        <a:srgbClr val="95989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lexandra_Instituttet_2022_DK" id="{4A3BB4F3-E6E2-C94B-9938-7B191890F638}" vid="{0E9BCA01-149E-234A-89EB-7639E86386C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D0B54534E529844EB00AFD78B0F56ABF" ma:contentTypeVersion="5" ma:contentTypeDescription="Opret et nyt dokument." ma:contentTypeScope="" ma:versionID="9651c2a76cecc2087786cc48f01ac5d0">
  <xsd:schema xmlns:xsd="http://www.w3.org/2001/XMLSchema" xmlns:xs="http://www.w3.org/2001/XMLSchema" xmlns:p="http://schemas.microsoft.com/office/2006/metadata/properties" xmlns:ns2="b346ecec-6efd-4f5f-96cc-5f3bea445bad" xmlns:ns3="ac95753f-de06-4d60-a8c2-589e6c13e089" targetNamespace="http://schemas.microsoft.com/office/2006/metadata/properties" ma:root="true" ma:fieldsID="655194a9a10611a6e0aa01cd0fb31453" ns2:_="" ns3:_="">
    <xsd:import namespace="b346ecec-6efd-4f5f-96cc-5f3bea445bad"/>
    <xsd:import namespace="ac95753f-de06-4d60-a8c2-589e6c13e089"/>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346ecec-6efd-4f5f-96cc-5f3bea445ba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c95753f-de06-4d60-a8c2-589e6c13e089" elementFormDefault="qualified">
    <xsd:import namespace="http://schemas.microsoft.com/office/2006/documentManagement/types"/>
    <xsd:import namespace="http://schemas.microsoft.com/office/infopath/2007/PartnerControls"/>
    <xsd:element name="SharedWithUsers" ma:index="11"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Delt med 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E5B9887-F17E-401E-BDB8-80C748CFFA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346ecec-6efd-4f5f-96cc-5f3bea445bad"/>
    <ds:schemaRef ds:uri="ac95753f-de06-4d60-a8c2-589e6c13e0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EDDABBA-7142-4CD9-B8D5-89D270794767}">
  <ds:schemaRefs>
    <ds:schemaRef ds:uri="http://purl.org/dc/elements/1.1/"/>
    <ds:schemaRef ds:uri="http://purl.org/dc/dcmitype/"/>
    <ds:schemaRef ds:uri="http://purl.org/dc/terms/"/>
    <ds:schemaRef ds:uri="http://www.w3.org/XML/1998/namespace"/>
    <ds:schemaRef ds:uri="http://schemas.microsoft.com/office/2006/documentManagement/type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DE768135-511D-46B7-AC18-709F44DCC3D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973</TotalTime>
  <Words>345</Words>
  <Application>Microsoft Office PowerPoint</Application>
  <PresentationFormat>Widescreen</PresentationFormat>
  <Paragraphs>46</Paragraphs>
  <Slides>3</Slides>
  <Notes>3</Notes>
  <HiddenSlides>0</HiddenSlides>
  <MMClips>0</MMClips>
  <ScaleCrop>false</ScaleCrop>
  <HeadingPairs>
    <vt:vector size="6" baseType="variant">
      <vt:variant>
        <vt:lpstr>Benyttede skrifttyper</vt:lpstr>
      </vt:variant>
      <vt:variant>
        <vt:i4>3</vt:i4>
      </vt:variant>
      <vt:variant>
        <vt:lpstr>Tema</vt:lpstr>
      </vt:variant>
      <vt:variant>
        <vt:i4>2</vt:i4>
      </vt:variant>
      <vt:variant>
        <vt:lpstr>Slidetitler</vt:lpstr>
      </vt:variant>
      <vt:variant>
        <vt:i4>3</vt:i4>
      </vt:variant>
    </vt:vector>
  </HeadingPairs>
  <TitlesOfParts>
    <vt:vector size="8" baseType="lpstr">
      <vt:lpstr>Arial</vt:lpstr>
      <vt:lpstr>Arial Black</vt:lpstr>
      <vt:lpstr>Calibri</vt:lpstr>
      <vt:lpstr>Sidelayout</vt:lpstr>
      <vt:lpstr>Sidelayout</vt:lpstr>
      <vt:lpstr>Vi hjælper jer med at skabe forretning med digitalisering</vt:lpstr>
      <vt:lpstr>Studie om bibliotekers partnerskaber og samarbejder</vt:lpstr>
      <vt:lpstr>Del jeres erfaringer med os!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subject/>
  <dc:creator>Bente Larsen</dc:creator>
  <cp:keywords/>
  <dc:description/>
  <cp:lastModifiedBy>Claus Vesterager</cp:lastModifiedBy>
  <cp:revision>277</cp:revision>
  <cp:lastPrinted>2019-09-27T07:42:33Z</cp:lastPrinted>
  <dcterms:created xsi:type="dcterms:W3CDTF">2022-08-03T10:06:23Z</dcterms:created>
  <dcterms:modified xsi:type="dcterms:W3CDTF">2023-10-05T07:20:09Z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0x010100D0B54534E529844EB00AFD78B0F56ABF</vt:lpwstr>
  </property>
</Properties>
</file>